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1"/>
  </p:sldMasterIdLst>
  <p:sldIdLst>
    <p:sldId id="256" r:id="rId2"/>
    <p:sldId id="307" r:id="rId3"/>
    <p:sldId id="258" r:id="rId4"/>
    <p:sldId id="257" r:id="rId5"/>
    <p:sldId id="285" r:id="rId6"/>
    <p:sldId id="286" r:id="rId7"/>
    <p:sldId id="259" r:id="rId8"/>
    <p:sldId id="261" r:id="rId9"/>
    <p:sldId id="287" r:id="rId10"/>
    <p:sldId id="288" r:id="rId11"/>
    <p:sldId id="289" r:id="rId12"/>
    <p:sldId id="290" r:id="rId13"/>
    <p:sldId id="300" r:id="rId14"/>
    <p:sldId id="291" r:id="rId15"/>
    <p:sldId id="292" r:id="rId16"/>
    <p:sldId id="301" r:id="rId17"/>
    <p:sldId id="293" r:id="rId18"/>
    <p:sldId id="302" r:id="rId19"/>
    <p:sldId id="303" r:id="rId20"/>
    <p:sldId id="304" r:id="rId21"/>
    <p:sldId id="305" r:id="rId22"/>
    <p:sldId id="30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l Wilson" initials="CW" lastIdx="1" clrIdx="0">
    <p:extLst>
      <p:ext uri="{19B8F6BF-5375-455C-9EA6-DF929625EA0E}">
        <p15:presenceInfo xmlns:p15="http://schemas.microsoft.com/office/powerpoint/2012/main" userId="46e163de076cac7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25AB6E-0F82-43EA-9627-91CDA7581CBB}" v="3" dt="2021-03-29T00:25:49.651"/>
    <p1510:client id="{A7C13181-26E7-48A8-97E6-23447A634F38}" v="2" dt="2021-03-28T14:01:35.2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2" autoAdjust="0"/>
    <p:restoredTop sz="94660"/>
  </p:normalViewPr>
  <p:slideViewPr>
    <p:cSldViewPr snapToGrid="0">
      <p:cViewPr varScale="1">
        <p:scale>
          <a:sx n="86" d="100"/>
          <a:sy n="86" d="100"/>
        </p:scale>
        <p:origin x="126"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 Wilson" userId="46e163de076cac7b" providerId="LiveId" clId="{7F25AB6E-0F82-43EA-9627-91CDA7581CBB}"/>
    <pc:docChg chg="custSel modSld sldOrd">
      <pc:chgData name="Carl Wilson" userId="46e163de076cac7b" providerId="LiveId" clId="{7F25AB6E-0F82-43EA-9627-91CDA7581CBB}" dt="2021-03-29T00:45:10.556" v="166" actId="20577"/>
      <pc:docMkLst>
        <pc:docMk/>
      </pc:docMkLst>
      <pc:sldChg chg="modSp mod">
        <pc:chgData name="Carl Wilson" userId="46e163de076cac7b" providerId="LiveId" clId="{7F25AB6E-0F82-43EA-9627-91CDA7581CBB}" dt="2021-03-29T00:16:24.646" v="61" actId="5793"/>
        <pc:sldMkLst>
          <pc:docMk/>
          <pc:sldMk cId="1431298814" sldId="258"/>
        </pc:sldMkLst>
        <pc:spChg chg="mod">
          <ac:chgData name="Carl Wilson" userId="46e163de076cac7b" providerId="LiveId" clId="{7F25AB6E-0F82-43EA-9627-91CDA7581CBB}" dt="2021-03-29T00:16:24.646" v="61" actId="5793"/>
          <ac:spMkLst>
            <pc:docMk/>
            <pc:sldMk cId="1431298814" sldId="258"/>
            <ac:spMk id="2" creationId="{00000000-0000-0000-0000-000000000000}"/>
          </ac:spMkLst>
        </pc:spChg>
      </pc:sldChg>
      <pc:sldChg chg="addSp delSp modSp mod">
        <pc:chgData name="Carl Wilson" userId="46e163de076cac7b" providerId="LiveId" clId="{7F25AB6E-0F82-43EA-9627-91CDA7581CBB}" dt="2021-03-29T00:26:54.859" v="76" actId="6549"/>
        <pc:sldMkLst>
          <pc:docMk/>
          <pc:sldMk cId="3718172215" sldId="291"/>
        </pc:sldMkLst>
        <pc:spChg chg="add mod">
          <ac:chgData name="Carl Wilson" userId="46e163de076cac7b" providerId="LiveId" clId="{7F25AB6E-0F82-43EA-9627-91CDA7581CBB}" dt="2021-03-29T00:26:54.859" v="76" actId="6549"/>
          <ac:spMkLst>
            <pc:docMk/>
            <pc:sldMk cId="3718172215" sldId="291"/>
            <ac:spMk id="4" creationId="{4AA5E382-5738-44B9-B574-C94632DB2C4E}"/>
          </ac:spMkLst>
        </pc:spChg>
        <pc:spChg chg="add del mod">
          <ac:chgData name="Carl Wilson" userId="46e163de076cac7b" providerId="LiveId" clId="{7F25AB6E-0F82-43EA-9627-91CDA7581CBB}" dt="2021-03-29T00:25:49.651" v="65"/>
          <ac:spMkLst>
            <pc:docMk/>
            <pc:sldMk cId="3718172215" sldId="291"/>
            <ac:spMk id="6" creationId="{DC582A61-F8D1-4231-B151-9B5A109A921B}"/>
          </ac:spMkLst>
        </pc:spChg>
      </pc:sldChg>
      <pc:sldChg chg="modSp mod">
        <pc:chgData name="Carl Wilson" userId="46e163de076cac7b" providerId="LiveId" clId="{7F25AB6E-0F82-43EA-9627-91CDA7581CBB}" dt="2021-03-29T00:33:15.418" v="135" actId="6549"/>
        <pc:sldMkLst>
          <pc:docMk/>
          <pc:sldMk cId="753461023" sldId="292"/>
        </pc:sldMkLst>
        <pc:spChg chg="mod">
          <ac:chgData name="Carl Wilson" userId="46e163de076cac7b" providerId="LiveId" clId="{7F25AB6E-0F82-43EA-9627-91CDA7581CBB}" dt="2021-03-29T00:29:11.256" v="80" actId="14100"/>
          <ac:spMkLst>
            <pc:docMk/>
            <pc:sldMk cId="753461023" sldId="292"/>
            <ac:spMk id="5" creationId="{47707C14-9F07-4216-ABAF-BC299CA25027}"/>
          </ac:spMkLst>
        </pc:spChg>
        <pc:spChg chg="mod">
          <ac:chgData name="Carl Wilson" userId="46e163de076cac7b" providerId="LiveId" clId="{7F25AB6E-0F82-43EA-9627-91CDA7581CBB}" dt="2021-03-29T00:33:15.418" v="135" actId="6549"/>
          <ac:spMkLst>
            <pc:docMk/>
            <pc:sldMk cId="753461023" sldId="292"/>
            <ac:spMk id="6" creationId="{1C014A4F-45DA-473F-BCF9-4A5012F078CD}"/>
          </ac:spMkLst>
        </pc:spChg>
      </pc:sldChg>
      <pc:sldChg chg="modSp mod">
        <pc:chgData name="Carl Wilson" userId="46e163de076cac7b" providerId="LiveId" clId="{7F25AB6E-0F82-43EA-9627-91CDA7581CBB}" dt="2021-03-29T00:33:43.507" v="136" actId="313"/>
        <pc:sldMkLst>
          <pc:docMk/>
          <pc:sldMk cId="2304443412" sldId="301"/>
        </pc:sldMkLst>
        <pc:spChg chg="mod">
          <ac:chgData name="Carl Wilson" userId="46e163de076cac7b" providerId="LiveId" clId="{7F25AB6E-0F82-43EA-9627-91CDA7581CBB}" dt="2021-03-29T00:33:43.507" v="136" actId="313"/>
          <ac:spMkLst>
            <pc:docMk/>
            <pc:sldMk cId="2304443412" sldId="301"/>
            <ac:spMk id="6" creationId="{1C014A4F-45DA-473F-BCF9-4A5012F078CD}"/>
          </ac:spMkLst>
        </pc:spChg>
      </pc:sldChg>
      <pc:sldChg chg="modSp mod">
        <pc:chgData name="Carl Wilson" userId="46e163de076cac7b" providerId="LiveId" clId="{7F25AB6E-0F82-43EA-9627-91CDA7581CBB}" dt="2021-03-29T00:39:42.325" v="148" actId="1076"/>
        <pc:sldMkLst>
          <pc:docMk/>
          <pc:sldMk cId="1317403567" sldId="302"/>
        </pc:sldMkLst>
        <pc:spChg chg="mod">
          <ac:chgData name="Carl Wilson" userId="46e163de076cac7b" providerId="LiveId" clId="{7F25AB6E-0F82-43EA-9627-91CDA7581CBB}" dt="2021-03-29T00:39:42.325" v="148" actId="1076"/>
          <ac:spMkLst>
            <pc:docMk/>
            <pc:sldMk cId="1317403567" sldId="302"/>
            <ac:spMk id="6" creationId="{1C014A4F-45DA-473F-BCF9-4A5012F078CD}"/>
          </ac:spMkLst>
        </pc:spChg>
        <pc:spChg chg="mod">
          <ac:chgData name="Carl Wilson" userId="46e163de076cac7b" providerId="LiveId" clId="{7F25AB6E-0F82-43EA-9627-91CDA7581CBB}" dt="2021-03-29T00:39:29.594" v="147" actId="20577"/>
          <ac:spMkLst>
            <pc:docMk/>
            <pc:sldMk cId="1317403567" sldId="302"/>
            <ac:spMk id="8" creationId="{D7472337-804C-4515-B537-66C027C21AB8}"/>
          </ac:spMkLst>
        </pc:spChg>
      </pc:sldChg>
      <pc:sldChg chg="modSp mod">
        <pc:chgData name="Carl Wilson" userId="46e163de076cac7b" providerId="LiveId" clId="{7F25AB6E-0F82-43EA-9627-91CDA7581CBB}" dt="2021-03-29T00:45:10.556" v="166" actId="20577"/>
        <pc:sldMkLst>
          <pc:docMk/>
          <pc:sldMk cId="2552302197" sldId="305"/>
        </pc:sldMkLst>
        <pc:spChg chg="mod">
          <ac:chgData name="Carl Wilson" userId="46e163de076cac7b" providerId="LiveId" clId="{7F25AB6E-0F82-43EA-9627-91CDA7581CBB}" dt="2021-03-29T00:45:10.556" v="166" actId="20577"/>
          <ac:spMkLst>
            <pc:docMk/>
            <pc:sldMk cId="2552302197" sldId="305"/>
            <ac:spMk id="8" creationId="{D7472337-804C-4515-B537-66C027C21AB8}"/>
          </ac:spMkLst>
        </pc:spChg>
      </pc:sldChg>
      <pc:sldChg chg="modSp mod ord">
        <pc:chgData name="Carl Wilson" userId="46e163de076cac7b" providerId="LiveId" clId="{7F25AB6E-0F82-43EA-9627-91CDA7581CBB}" dt="2021-03-29T00:15:04.744" v="32"/>
        <pc:sldMkLst>
          <pc:docMk/>
          <pc:sldMk cId="1169005583" sldId="307"/>
        </pc:sldMkLst>
        <pc:spChg chg="mod">
          <ac:chgData name="Carl Wilson" userId="46e163de076cac7b" providerId="LiveId" clId="{7F25AB6E-0F82-43EA-9627-91CDA7581CBB}" dt="2021-03-29T00:13:34.340" v="29" actId="1076"/>
          <ac:spMkLst>
            <pc:docMk/>
            <pc:sldMk cId="1169005583" sldId="307"/>
            <ac:spMk id="2" creationId="{00000000-0000-0000-0000-000000000000}"/>
          </ac:spMkLst>
        </pc:spChg>
        <pc:spChg chg="mod">
          <ac:chgData name="Carl Wilson" userId="46e163de076cac7b" providerId="LiveId" clId="{7F25AB6E-0F82-43EA-9627-91CDA7581CBB}" dt="2021-03-29T00:14:30.844" v="30" actId="6549"/>
          <ac:spMkLst>
            <pc:docMk/>
            <pc:sldMk cId="1169005583" sldId="307"/>
            <ac:spMk id="5" creationId="{5D65B2B5-EBA0-447D-8F75-FB51C8640022}"/>
          </ac:spMkLst>
        </pc:spChg>
      </pc:sldChg>
    </pc:docChg>
  </pc:docChgLst>
  <pc:docChgLst>
    <pc:chgData name="Carl Wilson" userId="46e163de076cac7b" providerId="LiveId" clId="{A683EC3B-757A-4A03-A1F3-FBE92A780517}"/>
    <pc:docChg chg="undo custSel addSld delSld modSld addMainMaster delMainMaster">
      <pc:chgData name="Carl Wilson" userId="46e163de076cac7b" providerId="LiveId" clId="{A683EC3B-757A-4A03-A1F3-FBE92A780517}" dt="2021-03-24T01:13:25.053" v="1315" actId="12"/>
      <pc:docMkLst>
        <pc:docMk/>
      </pc:docMkLst>
      <pc:sldChg chg="addSp delSp modSp mod modClrScheme addAnim delDesignElem chgLayout">
        <pc:chgData name="Carl Wilson" userId="46e163de076cac7b" providerId="LiveId" clId="{A683EC3B-757A-4A03-A1F3-FBE92A780517}" dt="2021-03-24T00:08:21.818" v="362" actId="14100"/>
        <pc:sldMkLst>
          <pc:docMk/>
          <pc:sldMk cId="3786854427" sldId="256"/>
        </pc:sldMkLst>
        <pc:spChg chg="del mod">
          <ac:chgData name="Carl Wilson" userId="46e163de076cac7b" providerId="LiveId" clId="{A683EC3B-757A-4A03-A1F3-FBE92A780517}" dt="2021-03-23T23:29:34.265" v="158" actId="478"/>
          <ac:spMkLst>
            <pc:docMk/>
            <pc:sldMk cId="3786854427" sldId="256"/>
            <ac:spMk id="2" creationId="{AC4272E0-26BE-44E0-A2A7-A6004A5BF955}"/>
          </ac:spMkLst>
        </pc:spChg>
        <pc:spChg chg="del mod">
          <ac:chgData name="Carl Wilson" userId="46e163de076cac7b" providerId="LiveId" clId="{A683EC3B-757A-4A03-A1F3-FBE92A780517}" dt="2021-03-23T23:29:34.265" v="158" actId="478"/>
          <ac:spMkLst>
            <pc:docMk/>
            <pc:sldMk cId="3786854427" sldId="256"/>
            <ac:spMk id="3" creationId="{570DC616-4C1C-4B4D-8D6A-242E38D24D41}"/>
          </ac:spMkLst>
        </pc:spChg>
        <pc:spChg chg="add mod">
          <ac:chgData name="Carl Wilson" userId="46e163de076cac7b" providerId="LiveId" clId="{A683EC3B-757A-4A03-A1F3-FBE92A780517}" dt="2021-03-24T00:08:12.369" v="361" actId="14100"/>
          <ac:spMkLst>
            <pc:docMk/>
            <pc:sldMk cId="3786854427" sldId="256"/>
            <ac:spMk id="5" creationId="{99699F59-3D50-4F7F-A01A-E906D5D13627}"/>
          </ac:spMkLst>
        </pc:spChg>
        <pc:spChg chg="add mod">
          <ac:chgData name="Carl Wilson" userId="46e163de076cac7b" providerId="LiveId" clId="{A683EC3B-757A-4A03-A1F3-FBE92A780517}" dt="2021-03-24T00:08:21.818" v="362" actId="14100"/>
          <ac:spMkLst>
            <pc:docMk/>
            <pc:sldMk cId="3786854427" sldId="256"/>
            <ac:spMk id="7" creationId="{5CA266E0-313B-4817-98CD-F343D703FEA5}"/>
          </ac:spMkLst>
        </pc:spChg>
        <pc:spChg chg="add del">
          <ac:chgData name="Carl Wilson" userId="46e163de076cac7b" providerId="LiveId" clId="{A683EC3B-757A-4A03-A1F3-FBE92A780517}" dt="2021-03-23T23:37:30.147" v="232"/>
          <ac:spMkLst>
            <pc:docMk/>
            <pc:sldMk cId="3786854427" sldId="256"/>
            <ac:spMk id="9" creationId="{82950D9A-4705-4314-961A-4F88B2CE412D}"/>
          </ac:spMkLst>
        </pc:spChg>
        <pc:spChg chg="del">
          <ac:chgData name="Carl Wilson" userId="46e163de076cac7b" providerId="LiveId" clId="{A683EC3B-757A-4A03-A1F3-FBE92A780517}" dt="2021-03-23T23:29:34.265" v="158" actId="478"/>
          <ac:spMkLst>
            <pc:docMk/>
            <pc:sldMk cId="3786854427" sldId="256"/>
            <ac:spMk id="29" creationId="{9B37791B-B040-4694-BFDC-8DD132D86E8E}"/>
          </ac:spMkLst>
        </pc:spChg>
        <pc:grpChg chg="del">
          <ac:chgData name="Carl Wilson" userId="46e163de076cac7b" providerId="LiveId" clId="{A683EC3B-757A-4A03-A1F3-FBE92A780517}" dt="2021-03-23T23:29:34.265" v="158" actId="478"/>
          <ac:grpSpMkLst>
            <pc:docMk/>
            <pc:sldMk cId="3786854427" sldId="256"/>
            <ac:grpSpMk id="31" creationId="{4252769E-B9F0-4068-A645-5BBEF16E9C28}"/>
          </ac:grpSpMkLst>
        </pc:grpChg>
        <pc:picChg chg="del">
          <ac:chgData name="Carl Wilson" userId="46e163de076cac7b" providerId="LiveId" clId="{A683EC3B-757A-4A03-A1F3-FBE92A780517}" dt="2021-03-23T23:14:13.187" v="101"/>
          <ac:picMkLst>
            <pc:docMk/>
            <pc:sldMk cId="3786854427" sldId="256"/>
            <ac:picMk id="4" creationId="{7D02570B-ED7F-417E-BDD8-3B331B382F45}"/>
          </ac:picMkLst>
        </pc:picChg>
        <pc:picChg chg="del">
          <ac:chgData name="Carl Wilson" userId="46e163de076cac7b" providerId="LiveId" clId="{A683EC3B-757A-4A03-A1F3-FBE92A780517}" dt="2021-03-23T23:14:44.309" v="119"/>
          <ac:picMkLst>
            <pc:docMk/>
            <pc:sldMk cId="3786854427" sldId="256"/>
            <ac:picMk id="5" creationId="{A585E3F2-D40F-4386-B22D-87C457FCAFB3}"/>
          </ac:picMkLst>
        </pc:picChg>
        <pc:picChg chg="del mod">
          <ac:chgData name="Carl Wilson" userId="46e163de076cac7b" providerId="LiveId" clId="{A683EC3B-757A-4A03-A1F3-FBE92A780517}" dt="2021-03-23T23:15:12.768" v="122"/>
          <ac:picMkLst>
            <pc:docMk/>
            <pc:sldMk cId="3786854427" sldId="256"/>
            <ac:picMk id="6" creationId="{0182018C-7283-443D-8A0F-6B4ECF3FF6D8}"/>
          </ac:picMkLst>
        </pc:picChg>
        <pc:picChg chg="del">
          <ac:chgData name="Carl Wilson" userId="46e163de076cac7b" providerId="LiveId" clId="{A683EC3B-757A-4A03-A1F3-FBE92A780517}" dt="2021-03-23T23:15:29.579" v="123"/>
          <ac:picMkLst>
            <pc:docMk/>
            <pc:sldMk cId="3786854427" sldId="256"/>
            <ac:picMk id="7" creationId="{BE539F87-9985-4077-B39C-826C8BA8FE0B}"/>
          </ac:picMkLst>
        </pc:picChg>
        <pc:picChg chg="del">
          <ac:chgData name="Carl Wilson" userId="46e163de076cac7b" providerId="LiveId" clId="{A683EC3B-757A-4A03-A1F3-FBE92A780517}" dt="2021-03-23T23:33:09.598" v="215"/>
          <ac:picMkLst>
            <pc:docMk/>
            <pc:sldMk cId="3786854427" sldId="256"/>
            <ac:picMk id="8" creationId="{B417A997-D061-4230-8B96-2CCC0DB42C03}"/>
          </ac:picMkLst>
        </pc:picChg>
        <pc:picChg chg="add">
          <ac:chgData name="Carl Wilson" userId="46e163de076cac7b" providerId="LiveId" clId="{A683EC3B-757A-4A03-A1F3-FBE92A780517}" dt="2021-03-23T23:31:06.212" v="211" actId="26606"/>
          <ac:picMkLst>
            <pc:docMk/>
            <pc:sldMk cId="3786854427" sldId="256"/>
            <ac:picMk id="10" creationId="{22B62DB4-A03E-4C53-BF08-AE9BA54C23E2}"/>
          </ac:picMkLst>
        </pc:picChg>
        <pc:picChg chg="mod">
          <ac:chgData name="Carl Wilson" userId="46e163de076cac7b" providerId="LiveId" clId="{A683EC3B-757A-4A03-A1F3-FBE92A780517}" dt="2021-03-23T23:32:57.559" v="214"/>
          <ac:picMkLst>
            <pc:docMk/>
            <pc:sldMk cId="3786854427" sldId="256"/>
            <ac:picMk id="17" creationId="{7B888AC1-A033-457B-AB7B-8D7437D84758}"/>
          </ac:picMkLst>
        </pc:picChg>
        <pc:picChg chg="del">
          <ac:chgData name="Carl Wilson" userId="46e163de076cac7b" providerId="LiveId" clId="{A683EC3B-757A-4A03-A1F3-FBE92A780517}" dt="2021-03-23T23:37:48.830" v="236" actId="478"/>
          <ac:picMkLst>
            <pc:docMk/>
            <pc:sldMk cId="3786854427" sldId="256"/>
            <ac:picMk id="19" creationId="{7B888AC1-A033-457B-AB7B-8D7437D84758}"/>
          </ac:picMkLst>
        </pc:picChg>
        <pc:picChg chg="del mod">
          <ac:chgData name="Carl Wilson" userId="46e163de076cac7b" providerId="LiveId" clId="{A683EC3B-757A-4A03-A1F3-FBE92A780517}" dt="2021-03-23T23:29:34.265" v="158" actId="478"/>
          <ac:picMkLst>
            <pc:docMk/>
            <pc:sldMk cId="3786854427" sldId="256"/>
            <ac:picMk id="30" creationId="{7B888AC1-A033-457B-AB7B-8D7437D84758}"/>
          </ac:picMkLst>
        </pc:picChg>
        <pc:cxnChg chg="add del">
          <ac:chgData name="Carl Wilson" userId="46e163de076cac7b" providerId="LiveId" clId="{A683EC3B-757A-4A03-A1F3-FBE92A780517}" dt="2021-03-23T23:37:30.147" v="232"/>
          <ac:cxnSpMkLst>
            <pc:docMk/>
            <pc:sldMk cId="3786854427" sldId="256"/>
            <ac:cxnSpMk id="14" creationId="{13AC671C-E66F-43C5-A66A-C477339DD232}"/>
          </ac:cxnSpMkLst>
        </pc:cxnChg>
        <pc:cxnChg chg="add del">
          <ac:chgData name="Carl Wilson" userId="46e163de076cac7b" providerId="LiveId" clId="{A683EC3B-757A-4A03-A1F3-FBE92A780517}" dt="2021-03-23T23:37:30.147" v="232"/>
          <ac:cxnSpMkLst>
            <pc:docMk/>
            <pc:sldMk cId="3786854427" sldId="256"/>
            <ac:cxnSpMk id="16" creationId="{EEE10AC2-20ED-4628-9A8E-14F8437B55CB}"/>
          </ac:cxnSpMkLst>
        </pc:cxnChg>
      </pc:sldChg>
      <pc:sldChg chg="addSp delSp modSp add del mod addAnim delAnim modAnim addCm delCm">
        <pc:chgData name="Carl Wilson" userId="46e163de076cac7b" providerId="LiveId" clId="{A683EC3B-757A-4A03-A1F3-FBE92A780517}" dt="2021-03-24T00:24:23.342" v="614"/>
        <pc:sldMkLst>
          <pc:docMk/>
          <pc:sldMk cId="4051446726" sldId="257"/>
        </pc:sldMkLst>
        <pc:spChg chg="mod">
          <ac:chgData name="Carl Wilson" userId="46e163de076cac7b" providerId="LiveId" clId="{A683EC3B-757A-4A03-A1F3-FBE92A780517}" dt="2021-03-24T00:14:19.066" v="579" actId="20577"/>
          <ac:spMkLst>
            <pc:docMk/>
            <pc:sldMk cId="4051446726" sldId="257"/>
            <ac:spMk id="2" creationId="{00000000-0000-0000-0000-000000000000}"/>
          </ac:spMkLst>
        </pc:spChg>
        <pc:spChg chg="mod">
          <ac:chgData name="Carl Wilson" userId="46e163de076cac7b" providerId="LiveId" clId="{A683EC3B-757A-4A03-A1F3-FBE92A780517}" dt="2021-03-24T00:14:48.095" v="583" actId="1076"/>
          <ac:spMkLst>
            <pc:docMk/>
            <pc:sldMk cId="4051446726" sldId="257"/>
            <ac:spMk id="3" creationId="{00000000-0000-0000-0000-000000000000}"/>
          </ac:spMkLst>
        </pc:spChg>
        <pc:spChg chg="mod">
          <ac:chgData name="Carl Wilson" userId="46e163de076cac7b" providerId="LiveId" clId="{A683EC3B-757A-4A03-A1F3-FBE92A780517}" dt="2021-03-24T00:17:11.214" v="601" actId="207"/>
          <ac:spMkLst>
            <pc:docMk/>
            <pc:sldMk cId="4051446726" sldId="257"/>
            <ac:spMk id="4" creationId="{00000000-0000-0000-0000-000000000000}"/>
          </ac:spMkLst>
        </pc:spChg>
        <pc:spChg chg="del mod">
          <ac:chgData name="Carl Wilson" userId="46e163de076cac7b" providerId="LiveId" clId="{A683EC3B-757A-4A03-A1F3-FBE92A780517}" dt="2021-03-23T23:44:25.473" v="252" actId="478"/>
          <ac:spMkLst>
            <pc:docMk/>
            <pc:sldMk cId="4051446726" sldId="257"/>
            <ac:spMk id="5" creationId="{00000000-0000-0000-0000-000000000000}"/>
          </ac:spMkLst>
        </pc:spChg>
        <pc:spChg chg="add del mod">
          <ac:chgData name="Carl Wilson" userId="46e163de076cac7b" providerId="LiveId" clId="{A683EC3B-757A-4A03-A1F3-FBE92A780517}" dt="2021-03-24T00:14:30.316" v="581" actId="478"/>
          <ac:spMkLst>
            <pc:docMk/>
            <pc:sldMk cId="4051446726" sldId="257"/>
            <ac:spMk id="6" creationId="{90CEA9E4-59E7-4A1D-8963-471D16357097}"/>
          </ac:spMkLst>
        </pc:spChg>
        <pc:spChg chg="add del mod">
          <ac:chgData name="Carl Wilson" userId="46e163de076cac7b" providerId="LiveId" clId="{A683EC3B-757A-4A03-A1F3-FBE92A780517}" dt="2021-03-24T00:16:52.852" v="598" actId="478"/>
          <ac:spMkLst>
            <pc:docMk/>
            <pc:sldMk cId="4051446726" sldId="257"/>
            <ac:spMk id="8" creationId="{5C36123C-BCEC-434E-83B5-4C8777F57F2E}"/>
          </ac:spMkLst>
        </pc:spChg>
      </pc:sldChg>
      <pc:sldChg chg="addSp modSp new del">
        <pc:chgData name="Carl Wilson" userId="46e163de076cac7b" providerId="LiveId" clId="{A683EC3B-757A-4A03-A1F3-FBE92A780517}" dt="2021-03-23T23:33:40.664" v="219" actId="680"/>
        <pc:sldMkLst>
          <pc:docMk/>
          <pc:sldMk cId="4122875382" sldId="257"/>
        </pc:sldMkLst>
        <pc:picChg chg="add mod">
          <ac:chgData name="Carl Wilson" userId="46e163de076cac7b" providerId="LiveId" clId="{A683EC3B-757A-4A03-A1F3-FBE92A780517}" dt="2021-03-23T23:33:39.330" v="218"/>
          <ac:picMkLst>
            <pc:docMk/>
            <pc:sldMk cId="4122875382" sldId="257"/>
            <ac:picMk id="4" creationId="{7B888AC1-A033-457B-AB7B-8D7437D84758}"/>
          </ac:picMkLst>
        </pc:picChg>
      </pc:sldChg>
      <pc:sldChg chg="addSp delSp modSp add del mod setBg">
        <pc:chgData name="Carl Wilson" userId="46e163de076cac7b" providerId="LiveId" clId="{A683EC3B-757A-4A03-A1F3-FBE92A780517}" dt="2021-03-24T00:11:54.132" v="503" actId="207"/>
        <pc:sldMkLst>
          <pc:docMk/>
          <pc:sldMk cId="1431298814" sldId="258"/>
        </pc:sldMkLst>
        <pc:spChg chg="mod">
          <ac:chgData name="Carl Wilson" userId="46e163de076cac7b" providerId="LiveId" clId="{A683EC3B-757A-4A03-A1F3-FBE92A780517}" dt="2021-03-24T00:09:31.350" v="368" actId="1076"/>
          <ac:spMkLst>
            <pc:docMk/>
            <pc:sldMk cId="1431298814" sldId="258"/>
            <ac:spMk id="2" creationId="{00000000-0000-0000-0000-000000000000}"/>
          </ac:spMkLst>
        </pc:spChg>
        <pc:spChg chg="del mod">
          <ac:chgData name="Carl Wilson" userId="46e163de076cac7b" providerId="LiveId" clId="{A683EC3B-757A-4A03-A1F3-FBE92A780517}" dt="2021-03-24T00:03:34.639" v="340" actId="478"/>
          <ac:spMkLst>
            <pc:docMk/>
            <pc:sldMk cId="1431298814" sldId="258"/>
            <ac:spMk id="3" creationId="{00000000-0000-0000-0000-000000000000}"/>
          </ac:spMkLst>
        </pc:spChg>
        <pc:spChg chg="del mod">
          <ac:chgData name="Carl Wilson" userId="46e163de076cac7b" providerId="LiveId" clId="{A683EC3B-757A-4A03-A1F3-FBE92A780517}" dt="2021-03-24T00:03:39.730" v="343" actId="478"/>
          <ac:spMkLst>
            <pc:docMk/>
            <pc:sldMk cId="1431298814" sldId="258"/>
            <ac:spMk id="4" creationId="{00000000-0000-0000-0000-000000000000}"/>
          </ac:spMkLst>
        </pc:spChg>
        <pc:spChg chg="add mod">
          <ac:chgData name="Carl Wilson" userId="46e163de076cac7b" providerId="LiveId" clId="{A683EC3B-757A-4A03-A1F3-FBE92A780517}" dt="2021-03-24T00:11:54.132" v="503" actId="207"/>
          <ac:spMkLst>
            <pc:docMk/>
            <pc:sldMk cId="1431298814" sldId="258"/>
            <ac:spMk id="5" creationId="{5D65B2B5-EBA0-447D-8F75-FB51C8640022}"/>
          </ac:spMkLst>
        </pc:spChg>
        <pc:picChg chg="add del mod ord">
          <ac:chgData name="Carl Wilson" userId="46e163de076cac7b" providerId="LiveId" clId="{A683EC3B-757A-4A03-A1F3-FBE92A780517}" dt="2021-03-23T23:21:24.921" v="154" actId="478"/>
          <ac:picMkLst>
            <pc:docMk/>
            <pc:sldMk cId="1431298814" sldId="258"/>
            <ac:picMk id="5" creationId="{AE881B3D-3702-45E3-A4DE-D3EFC9F592E8}"/>
          </ac:picMkLst>
        </pc:picChg>
      </pc:sldChg>
      <pc:sldChg chg="modSp add del mod">
        <pc:chgData name="Carl Wilson" userId="46e163de076cac7b" providerId="LiveId" clId="{A683EC3B-757A-4A03-A1F3-FBE92A780517}" dt="2021-03-24T00:27:53.291" v="617" actId="1076"/>
        <pc:sldMkLst>
          <pc:docMk/>
          <pc:sldMk cId="3613451429" sldId="259"/>
        </pc:sldMkLst>
        <pc:spChg chg="mod">
          <ac:chgData name="Carl Wilson" userId="46e163de076cac7b" providerId="LiveId" clId="{A683EC3B-757A-4A03-A1F3-FBE92A780517}" dt="2021-03-23T23:52:52.206" v="292" actId="20577"/>
          <ac:spMkLst>
            <pc:docMk/>
            <pc:sldMk cId="3613451429" sldId="259"/>
            <ac:spMk id="2" creationId="{00000000-0000-0000-0000-000000000000}"/>
          </ac:spMkLst>
        </pc:spChg>
        <pc:spChg chg="mod">
          <ac:chgData name="Carl Wilson" userId="46e163de076cac7b" providerId="LiveId" clId="{A683EC3B-757A-4A03-A1F3-FBE92A780517}" dt="2021-03-24T00:27:53.291" v="617" actId="1076"/>
          <ac:spMkLst>
            <pc:docMk/>
            <pc:sldMk cId="3613451429" sldId="259"/>
            <ac:spMk id="3" creationId="{00000000-0000-0000-0000-000000000000}"/>
          </ac:spMkLst>
        </pc:spChg>
        <pc:spChg chg="mod">
          <ac:chgData name="Carl Wilson" userId="46e163de076cac7b" providerId="LiveId" clId="{A683EC3B-757A-4A03-A1F3-FBE92A780517}" dt="2021-03-23T23:51:37.788" v="282" actId="207"/>
          <ac:spMkLst>
            <pc:docMk/>
            <pc:sldMk cId="3613451429" sldId="259"/>
            <ac:spMk id="6" creationId="{00000000-0000-0000-0000-000000000000}"/>
          </ac:spMkLst>
        </pc:spChg>
        <pc:spChg chg="mod">
          <ac:chgData name="Carl Wilson" userId="46e163de076cac7b" providerId="LiveId" clId="{A683EC3B-757A-4A03-A1F3-FBE92A780517}" dt="2021-03-24T00:27:46.014" v="616" actId="207"/>
          <ac:spMkLst>
            <pc:docMk/>
            <pc:sldMk cId="3613451429" sldId="259"/>
            <ac:spMk id="7" creationId="{EE6406E4-F442-4305-9540-32684A990009}"/>
          </ac:spMkLst>
        </pc:spChg>
      </pc:sldChg>
      <pc:sldChg chg="modSp add del mod modShow">
        <pc:chgData name="Carl Wilson" userId="46e163de076cac7b" providerId="LiveId" clId="{A683EC3B-757A-4A03-A1F3-FBE92A780517}" dt="2021-03-24T00:02:37.217" v="336" actId="729"/>
        <pc:sldMkLst>
          <pc:docMk/>
          <pc:sldMk cId="1709929026" sldId="261"/>
        </pc:sldMkLst>
        <pc:spChg chg="mod">
          <ac:chgData name="Carl Wilson" userId="46e163de076cac7b" providerId="LiveId" clId="{A683EC3B-757A-4A03-A1F3-FBE92A780517}" dt="2021-03-23T23:54:49.394" v="296"/>
          <ac:spMkLst>
            <pc:docMk/>
            <pc:sldMk cId="1709929026" sldId="261"/>
            <ac:spMk id="2" creationId="{00000000-0000-0000-0000-000000000000}"/>
          </ac:spMkLst>
        </pc:spChg>
        <pc:spChg chg="mod">
          <ac:chgData name="Carl Wilson" userId="46e163de076cac7b" providerId="LiveId" clId="{A683EC3B-757A-4A03-A1F3-FBE92A780517}" dt="2021-03-23T23:58:14.073" v="310" actId="1076"/>
          <ac:spMkLst>
            <pc:docMk/>
            <pc:sldMk cId="1709929026" sldId="261"/>
            <ac:spMk id="3" creationId="{00000000-0000-0000-0000-000000000000}"/>
          </ac:spMkLst>
        </pc:spChg>
      </pc:sldChg>
      <pc:sldChg chg="modSp del mod">
        <pc:chgData name="Carl Wilson" userId="46e163de076cac7b" providerId="LiveId" clId="{A683EC3B-757A-4A03-A1F3-FBE92A780517}" dt="2021-03-23T23:29:43.252" v="159" actId="47"/>
        <pc:sldMkLst>
          <pc:docMk/>
          <pc:sldMk cId="1354392859" sldId="272"/>
        </pc:sldMkLst>
        <pc:spChg chg="mod">
          <ac:chgData name="Carl Wilson" userId="46e163de076cac7b" providerId="LiveId" clId="{A683EC3B-757A-4A03-A1F3-FBE92A780517}" dt="2021-03-23T23:15:39.145" v="132" actId="27636"/>
          <ac:spMkLst>
            <pc:docMk/>
            <pc:sldMk cId="1354392859" sldId="272"/>
            <ac:spMk id="2" creationId="{00000000-0000-0000-0000-000000000000}"/>
          </ac:spMkLst>
        </pc:spChg>
        <pc:spChg chg="mod">
          <ac:chgData name="Carl Wilson" userId="46e163de076cac7b" providerId="LiveId" clId="{A683EC3B-757A-4A03-A1F3-FBE92A780517}" dt="2021-03-23T23:15:39.145" v="131" actId="27636"/>
          <ac:spMkLst>
            <pc:docMk/>
            <pc:sldMk cId="1354392859" sldId="272"/>
            <ac:spMk id="3" creationId="{00000000-0000-0000-0000-000000000000}"/>
          </ac:spMkLst>
        </pc:spChg>
      </pc:sldChg>
      <pc:sldChg chg="addSp modSp add del mod setBg modShow">
        <pc:chgData name="Carl Wilson" userId="46e163de076cac7b" providerId="LiveId" clId="{A683EC3B-757A-4A03-A1F3-FBE92A780517}" dt="2021-03-24T00:12:19.749" v="504" actId="729"/>
        <pc:sldMkLst>
          <pc:docMk/>
          <pc:sldMk cId="2718658667" sldId="284"/>
        </pc:sldMkLst>
        <pc:spChg chg="mod">
          <ac:chgData name="Carl Wilson" userId="46e163de076cac7b" providerId="LiveId" clId="{A683EC3B-757A-4A03-A1F3-FBE92A780517}" dt="2021-03-24T00:07:37.619" v="359"/>
          <ac:spMkLst>
            <pc:docMk/>
            <pc:sldMk cId="2718658667" sldId="284"/>
            <ac:spMk id="2" creationId="{00000000-0000-0000-0000-000000000000}"/>
          </ac:spMkLst>
        </pc:spChg>
        <pc:spChg chg="mod">
          <ac:chgData name="Carl Wilson" userId="46e163de076cac7b" providerId="LiveId" clId="{A683EC3B-757A-4A03-A1F3-FBE92A780517}" dt="2021-03-23T23:37:30.308" v="233" actId="27636"/>
          <ac:spMkLst>
            <pc:docMk/>
            <pc:sldMk cId="2718658667" sldId="284"/>
            <ac:spMk id="3" creationId="{00000000-0000-0000-0000-000000000000}"/>
          </ac:spMkLst>
        </pc:spChg>
        <pc:picChg chg="add mod">
          <ac:chgData name="Carl Wilson" userId="46e163de076cac7b" providerId="LiveId" clId="{A683EC3B-757A-4A03-A1F3-FBE92A780517}" dt="2021-03-23T23:18:13.385" v="144"/>
          <ac:picMkLst>
            <pc:docMk/>
            <pc:sldMk cId="2718658667" sldId="284"/>
            <ac:picMk id="4" creationId="{04EC1032-95CB-41CE-8674-779C617C6AC9}"/>
          </ac:picMkLst>
        </pc:picChg>
      </pc:sldChg>
      <pc:sldChg chg="modSp add del mod">
        <pc:chgData name="Carl Wilson" userId="46e163de076cac7b" providerId="LiveId" clId="{A683EC3B-757A-4A03-A1F3-FBE92A780517}" dt="2021-03-23T23:37:30.147" v="232"/>
        <pc:sldMkLst>
          <pc:docMk/>
          <pc:sldMk cId="1887606141" sldId="285"/>
        </pc:sldMkLst>
        <pc:spChg chg="mod">
          <ac:chgData name="Carl Wilson" userId="46e163de076cac7b" providerId="LiveId" clId="{A683EC3B-757A-4A03-A1F3-FBE92A780517}" dt="2021-03-23T23:37:30.147" v="232"/>
          <ac:spMkLst>
            <pc:docMk/>
            <pc:sldMk cId="1887606141" sldId="285"/>
            <ac:spMk id="2" creationId="{00000000-0000-0000-0000-000000000000}"/>
          </ac:spMkLst>
        </pc:spChg>
        <pc:spChg chg="mod">
          <ac:chgData name="Carl Wilson" userId="46e163de076cac7b" providerId="LiveId" clId="{A683EC3B-757A-4A03-A1F3-FBE92A780517}" dt="2021-03-23T23:35:05.496" v="226" actId="27636"/>
          <ac:spMkLst>
            <pc:docMk/>
            <pc:sldMk cId="1887606141" sldId="285"/>
            <ac:spMk id="3" creationId="{00000000-0000-0000-0000-000000000000}"/>
          </ac:spMkLst>
        </pc:spChg>
      </pc:sldChg>
      <pc:sldChg chg="modSp add del mod">
        <pc:chgData name="Carl Wilson" userId="46e163de076cac7b" providerId="LiveId" clId="{A683EC3B-757A-4A03-A1F3-FBE92A780517}" dt="2021-03-23T23:37:30.147" v="232"/>
        <pc:sldMkLst>
          <pc:docMk/>
          <pc:sldMk cId="2752333553" sldId="286"/>
        </pc:sldMkLst>
        <pc:spChg chg="mod">
          <ac:chgData name="Carl Wilson" userId="46e163de076cac7b" providerId="LiveId" clId="{A683EC3B-757A-4A03-A1F3-FBE92A780517}" dt="2021-03-23T23:37:30.147" v="232"/>
          <ac:spMkLst>
            <pc:docMk/>
            <pc:sldMk cId="2752333553" sldId="286"/>
            <ac:spMk id="2" creationId="{00000000-0000-0000-0000-000000000000}"/>
          </ac:spMkLst>
        </pc:spChg>
        <pc:spChg chg="mod">
          <ac:chgData name="Carl Wilson" userId="46e163de076cac7b" providerId="LiveId" clId="{A683EC3B-757A-4A03-A1F3-FBE92A780517}" dt="2021-03-23T23:15:39.099" v="127" actId="27636"/>
          <ac:spMkLst>
            <pc:docMk/>
            <pc:sldMk cId="2752333553" sldId="286"/>
            <ac:spMk id="3" creationId="{00000000-0000-0000-0000-000000000000}"/>
          </ac:spMkLst>
        </pc:spChg>
      </pc:sldChg>
      <pc:sldChg chg="modSp del mod">
        <pc:chgData name="Carl Wilson" userId="46e163de076cac7b" providerId="LiveId" clId="{A683EC3B-757A-4A03-A1F3-FBE92A780517}" dt="2021-03-23T23:29:43.252" v="159" actId="47"/>
        <pc:sldMkLst>
          <pc:docMk/>
          <pc:sldMk cId="2442343990" sldId="287"/>
        </pc:sldMkLst>
        <pc:spChg chg="mod">
          <ac:chgData name="Carl Wilson" userId="46e163de076cac7b" providerId="LiveId" clId="{A683EC3B-757A-4A03-A1F3-FBE92A780517}" dt="2021-03-23T23:15:39.161" v="136" actId="27636"/>
          <ac:spMkLst>
            <pc:docMk/>
            <pc:sldMk cId="2442343990" sldId="287"/>
            <ac:spMk id="2" creationId="{00000000-0000-0000-0000-000000000000}"/>
          </ac:spMkLst>
        </pc:spChg>
        <pc:spChg chg="mod">
          <ac:chgData name="Carl Wilson" userId="46e163de076cac7b" providerId="LiveId" clId="{A683EC3B-757A-4A03-A1F3-FBE92A780517}" dt="2021-03-23T23:15:39.161" v="135" actId="27636"/>
          <ac:spMkLst>
            <pc:docMk/>
            <pc:sldMk cId="2442343990" sldId="287"/>
            <ac:spMk id="3" creationId="{00000000-0000-0000-0000-000000000000}"/>
          </ac:spMkLst>
        </pc:spChg>
      </pc:sldChg>
      <pc:sldChg chg="addSp delSp modSp add mod">
        <pc:chgData name="Carl Wilson" userId="46e163de076cac7b" providerId="LiveId" clId="{A683EC3B-757A-4A03-A1F3-FBE92A780517}" dt="2021-03-24T00:02:10.928" v="335" actId="12"/>
        <pc:sldMkLst>
          <pc:docMk/>
          <pc:sldMk cId="3212994866" sldId="287"/>
        </pc:sldMkLst>
        <pc:spChg chg="mod">
          <ac:chgData name="Carl Wilson" userId="46e163de076cac7b" providerId="LiveId" clId="{A683EC3B-757A-4A03-A1F3-FBE92A780517}" dt="2021-03-23T23:59:02.815" v="316" actId="20577"/>
          <ac:spMkLst>
            <pc:docMk/>
            <pc:sldMk cId="3212994866" sldId="287"/>
            <ac:spMk id="2" creationId="{00000000-0000-0000-0000-000000000000}"/>
          </ac:spMkLst>
        </pc:spChg>
        <pc:spChg chg="del mod">
          <ac:chgData name="Carl Wilson" userId="46e163de076cac7b" providerId="LiveId" clId="{A683EC3B-757A-4A03-A1F3-FBE92A780517}" dt="2021-03-23T23:57:19.453" v="303" actId="478"/>
          <ac:spMkLst>
            <pc:docMk/>
            <pc:sldMk cId="3212994866" sldId="287"/>
            <ac:spMk id="3" creationId="{00000000-0000-0000-0000-000000000000}"/>
          </ac:spMkLst>
        </pc:spChg>
        <pc:spChg chg="del">
          <ac:chgData name="Carl Wilson" userId="46e163de076cac7b" providerId="LiveId" clId="{A683EC3B-757A-4A03-A1F3-FBE92A780517}" dt="2021-03-23T23:57:40.980" v="307" actId="478"/>
          <ac:spMkLst>
            <pc:docMk/>
            <pc:sldMk cId="3212994866" sldId="287"/>
            <ac:spMk id="4" creationId="{00000000-0000-0000-0000-000000000000}"/>
          </ac:spMkLst>
        </pc:spChg>
        <pc:spChg chg="add mod">
          <ac:chgData name="Carl Wilson" userId="46e163de076cac7b" providerId="LiveId" clId="{A683EC3B-757A-4A03-A1F3-FBE92A780517}" dt="2021-03-24T00:02:10.928" v="335" actId="12"/>
          <ac:spMkLst>
            <pc:docMk/>
            <pc:sldMk cId="3212994866" sldId="287"/>
            <ac:spMk id="7" creationId="{76B9B914-5DBA-4723-9A82-56FC07FFBD31}"/>
          </ac:spMkLst>
        </pc:spChg>
        <pc:spChg chg="add mod">
          <ac:chgData name="Carl Wilson" userId="46e163de076cac7b" providerId="LiveId" clId="{A683EC3B-757A-4A03-A1F3-FBE92A780517}" dt="2021-03-24T00:02:06.900" v="334" actId="12"/>
          <ac:spMkLst>
            <pc:docMk/>
            <pc:sldMk cId="3212994866" sldId="287"/>
            <ac:spMk id="8" creationId="{9577E850-A1E7-4C10-BE09-10F8161103DF}"/>
          </ac:spMkLst>
        </pc:spChg>
        <pc:spChg chg="add del mod">
          <ac:chgData name="Carl Wilson" userId="46e163de076cac7b" providerId="LiveId" clId="{A683EC3B-757A-4A03-A1F3-FBE92A780517}" dt="2021-03-23T23:57:27.379" v="305" actId="478"/>
          <ac:spMkLst>
            <pc:docMk/>
            <pc:sldMk cId="3212994866" sldId="287"/>
            <ac:spMk id="9" creationId="{0EE9EE3B-9EE9-40ED-8847-F61C02440C07}"/>
          </ac:spMkLst>
        </pc:spChg>
      </pc:sldChg>
      <pc:sldChg chg="addSp modSp new mod">
        <pc:chgData name="Carl Wilson" userId="46e163de076cac7b" providerId="LiveId" clId="{A683EC3B-757A-4A03-A1F3-FBE92A780517}" dt="2021-03-24T00:39:05.594" v="710" actId="20577"/>
        <pc:sldMkLst>
          <pc:docMk/>
          <pc:sldMk cId="3089380193" sldId="288"/>
        </pc:sldMkLst>
        <pc:spChg chg="add mod">
          <ac:chgData name="Carl Wilson" userId="46e163de076cac7b" providerId="LiveId" clId="{A683EC3B-757A-4A03-A1F3-FBE92A780517}" dt="2021-03-24T00:38:00.232" v="628"/>
          <ac:spMkLst>
            <pc:docMk/>
            <pc:sldMk cId="3089380193" sldId="288"/>
            <ac:spMk id="3" creationId="{74CF53BA-8790-4D3A-8882-4D2A7E725D87}"/>
          </ac:spMkLst>
        </pc:spChg>
        <pc:spChg chg="add mod">
          <ac:chgData name="Carl Wilson" userId="46e163de076cac7b" providerId="LiveId" clId="{A683EC3B-757A-4A03-A1F3-FBE92A780517}" dt="2021-03-24T00:37:56.204" v="627" actId="1076"/>
          <ac:spMkLst>
            <pc:docMk/>
            <pc:sldMk cId="3089380193" sldId="288"/>
            <ac:spMk id="5" creationId="{47707C14-9F07-4216-ABAF-BC299CA25027}"/>
          </ac:spMkLst>
        </pc:spChg>
        <pc:spChg chg="add mod">
          <ac:chgData name="Carl Wilson" userId="46e163de076cac7b" providerId="LiveId" clId="{A683EC3B-757A-4A03-A1F3-FBE92A780517}" dt="2021-03-24T00:39:05.594" v="710" actId="20577"/>
          <ac:spMkLst>
            <pc:docMk/>
            <pc:sldMk cId="3089380193" sldId="288"/>
            <ac:spMk id="6" creationId="{1C014A4F-45DA-473F-BCF9-4A5012F078CD}"/>
          </ac:spMkLst>
        </pc:spChg>
      </pc:sldChg>
      <pc:sldChg chg="modSp add mod">
        <pc:chgData name="Carl Wilson" userId="46e163de076cac7b" providerId="LiveId" clId="{A683EC3B-757A-4A03-A1F3-FBE92A780517}" dt="2021-03-24T00:46:50.635" v="894" actId="12"/>
        <pc:sldMkLst>
          <pc:docMk/>
          <pc:sldMk cId="3212053207" sldId="289"/>
        </pc:sldMkLst>
        <pc:spChg chg="mod">
          <ac:chgData name="Carl Wilson" userId="46e163de076cac7b" providerId="LiveId" clId="{A683EC3B-757A-4A03-A1F3-FBE92A780517}" dt="2021-03-24T00:40:11.423" v="727" actId="20577"/>
          <ac:spMkLst>
            <pc:docMk/>
            <pc:sldMk cId="3212053207" sldId="289"/>
            <ac:spMk id="3" creationId="{74CF53BA-8790-4D3A-8882-4D2A7E725D87}"/>
          </ac:spMkLst>
        </pc:spChg>
        <pc:spChg chg="mod">
          <ac:chgData name="Carl Wilson" userId="46e163de076cac7b" providerId="LiveId" clId="{A683EC3B-757A-4A03-A1F3-FBE92A780517}" dt="2021-03-24T00:44:33.823" v="808" actId="1076"/>
          <ac:spMkLst>
            <pc:docMk/>
            <pc:sldMk cId="3212053207" sldId="289"/>
            <ac:spMk id="5" creationId="{47707C14-9F07-4216-ABAF-BC299CA25027}"/>
          </ac:spMkLst>
        </pc:spChg>
        <pc:spChg chg="mod">
          <ac:chgData name="Carl Wilson" userId="46e163de076cac7b" providerId="LiveId" clId="{A683EC3B-757A-4A03-A1F3-FBE92A780517}" dt="2021-03-24T00:46:50.635" v="894" actId="12"/>
          <ac:spMkLst>
            <pc:docMk/>
            <pc:sldMk cId="3212053207" sldId="289"/>
            <ac:spMk id="6" creationId="{1C014A4F-45DA-473F-BCF9-4A5012F078CD}"/>
          </ac:spMkLst>
        </pc:spChg>
      </pc:sldChg>
      <pc:sldChg chg="delSp modSp add mod">
        <pc:chgData name="Carl Wilson" userId="46e163de076cac7b" providerId="LiveId" clId="{A683EC3B-757A-4A03-A1F3-FBE92A780517}" dt="2021-03-24T00:51:03.702" v="966" actId="478"/>
        <pc:sldMkLst>
          <pc:docMk/>
          <pc:sldMk cId="455522491" sldId="290"/>
        </pc:sldMkLst>
        <pc:spChg chg="mod">
          <ac:chgData name="Carl Wilson" userId="46e163de076cac7b" providerId="LiveId" clId="{A683EC3B-757A-4A03-A1F3-FBE92A780517}" dt="2021-03-24T00:48:30.061" v="939"/>
          <ac:spMkLst>
            <pc:docMk/>
            <pc:sldMk cId="455522491" sldId="290"/>
            <ac:spMk id="3" creationId="{74CF53BA-8790-4D3A-8882-4D2A7E725D87}"/>
          </ac:spMkLst>
        </pc:spChg>
        <pc:spChg chg="mod">
          <ac:chgData name="Carl Wilson" userId="46e163de076cac7b" providerId="LiveId" clId="{A683EC3B-757A-4A03-A1F3-FBE92A780517}" dt="2021-03-24T00:50:20.959" v="965" actId="20577"/>
          <ac:spMkLst>
            <pc:docMk/>
            <pc:sldMk cId="455522491" sldId="290"/>
            <ac:spMk id="5" creationId="{47707C14-9F07-4216-ABAF-BC299CA25027}"/>
          </ac:spMkLst>
        </pc:spChg>
        <pc:spChg chg="del mod">
          <ac:chgData name="Carl Wilson" userId="46e163de076cac7b" providerId="LiveId" clId="{A683EC3B-757A-4A03-A1F3-FBE92A780517}" dt="2021-03-24T00:51:03.702" v="966" actId="478"/>
          <ac:spMkLst>
            <pc:docMk/>
            <pc:sldMk cId="455522491" sldId="290"/>
            <ac:spMk id="6" creationId="{1C014A4F-45DA-473F-BCF9-4A5012F078CD}"/>
          </ac:spMkLst>
        </pc:spChg>
      </pc:sldChg>
      <pc:sldChg chg="delSp modSp add mod">
        <pc:chgData name="Carl Wilson" userId="46e163de076cac7b" providerId="LiveId" clId="{A683EC3B-757A-4A03-A1F3-FBE92A780517}" dt="2021-03-24T00:55:22.607" v="1059" actId="478"/>
        <pc:sldMkLst>
          <pc:docMk/>
          <pc:sldMk cId="3718172215" sldId="291"/>
        </pc:sldMkLst>
        <pc:spChg chg="mod">
          <ac:chgData name="Carl Wilson" userId="46e163de076cac7b" providerId="LiveId" clId="{A683EC3B-757A-4A03-A1F3-FBE92A780517}" dt="2021-03-24T00:52:47.440" v="1052" actId="20577"/>
          <ac:spMkLst>
            <pc:docMk/>
            <pc:sldMk cId="3718172215" sldId="291"/>
            <ac:spMk id="3" creationId="{74CF53BA-8790-4D3A-8882-4D2A7E725D87}"/>
          </ac:spMkLst>
        </pc:spChg>
        <pc:spChg chg="mod">
          <ac:chgData name="Carl Wilson" userId="46e163de076cac7b" providerId="LiveId" clId="{A683EC3B-757A-4A03-A1F3-FBE92A780517}" dt="2021-03-24T00:54:02.448" v="1058" actId="15"/>
          <ac:spMkLst>
            <pc:docMk/>
            <pc:sldMk cId="3718172215" sldId="291"/>
            <ac:spMk id="5" creationId="{47707C14-9F07-4216-ABAF-BC299CA25027}"/>
          </ac:spMkLst>
        </pc:spChg>
        <pc:spChg chg="del">
          <ac:chgData name="Carl Wilson" userId="46e163de076cac7b" providerId="LiveId" clId="{A683EC3B-757A-4A03-A1F3-FBE92A780517}" dt="2021-03-24T00:55:22.607" v="1059" actId="478"/>
          <ac:spMkLst>
            <pc:docMk/>
            <pc:sldMk cId="3718172215" sldId="291"/>
            <ac:spMk id="6" creationId="{1C014A4F-45DA-473F-BCF9-4A5012F078CD}"/>
          </ac:spMkLst>
        </pc:spChg>
      </pc:sldChg>
      <pc:sldChg chg="modSp add mod">
        <pc:chgData name="Carl Wilson" userId="46e163de076cac7b" providerId="LiveId" clId="{A683EC3B-757A-4A03-A1F3-FBE92A780517}" dt="2021-03-24T00:58:26.637" v="1192" actId="20577"/>
        <pc:sldMkLst>
          <pc:docMk/>
          <pc:sldMk cId="753461023" sldId="292"/>
        </pc:sldMkLst>
        <pc:spChg chg="mod">
          <ac:chgData name="Carl Wilson" userId="46e163de076cac7b" providerId="LiveId" clId="{A683EC3B-757A-4A03-A1F3-FBE92A780517}" dt="2021-03-24T00:56:05.818" v="1100" actId="6549"/>
          <ac:spMkLst>
            <pc:docMk/>
            <pc:sldMk cId="753461023" sldId="292"/>
            <ac:spMk id="3" creationId="{74CF53BA-8790-4D3A-8882-4D2A7E725D87}"/>
          </ac:spMkLst>
        </pc:spChg>
        <pc:spChg chg="mod">
          <ac:chgData name="Carl Wilson" userId="46e163de076cac7b" providerId="LiveId" clId="{A683EC3B-757A-4A03-A1F3-FBE92A780517}" dt="2021-03-24T00:56:36.715" v="1101"/>
          <ac:spMkLst>
            <pc:docMk/>
            <pc:sldMk cId="753461023" sldId="292"/>
            <ac:spMk id="5" creationId="{47707C14-9F07-4216-ABAF-BC299CA25027}"/>
          </ac:spMkLst>
        </pc:spChg>
        <pc:spChg chg="mod">
          <ac:chgData name="Carl Wilson" userId="46e163de076cac7b" providerId="LiveId" clId="{A683EC3B-757A-4A03-A1F3-FBE92A780517}" dt="2021-03-24T00:58:26.637" v="1192" actId="20577"/>
          <ac:spMkLst>
            <pc:docMk/>
            <pc:sldMk cId="753461023" sldId="292"/>
            <ac:spMk id="6" creationId="{1C014A4F-45DA-473F-BCF9-4A5012F078CD}"/>
          </ac:spMkLst>
        </pc:spChg>
      </pc:sldChg>
      <pc:sldChg chg="modSp del mod">
        <pc:chgData name="Carl Wilson" userId="46e163de076cac7b" providerId="LiveId" clId="{A683EC3B-757A-4A03-A1F3-FBE92A780517}" dt="2021-03-23T23:29:43.252" v="159" actId="47"/>
        <pc:sldMkLst>
          <pc:docMk/>
          <pc:sldMk cId="1166990761" sldId="293"/>
        </pc:sldMkLst>
        <pc:spChg chg="mod">
          <ac:chgData name="Carl Wilson" userId="46e163de076cac7b" providerId="LiveId" clId="{A683EC3B-757A-4A03-A1F3-FBE92A780517}" dt="2021-03-23T23:15:39.161" v="134" actId="27636"/>
          <ac:spMkLst>
            <pc:docMk/>
            <pc:sldMk cId="1166990761" sldId="293"/>
            <ac:spMk id="2" creationId="{00000000-0000-0000-0000-000000000000}"/>
          </ac:spMkLst>
        </pc:spChg>
        <pc:spChg chg="mod">
          <ac:chgData name="Carl Wilson" userId="46e163de076cac7b" providerId="LiveId" clId="{A683EC3B-757A-4A03-A1F3-FBE92A780517}" dt="2021-03-23T23:15:39.161" v="133" actId="27636"/>
          <ac:spMkLst>
            <pc:docMk/>
            <pc:sldMk cId="1166990761" sldId="293"/>
            <ac:spMk id="3" creationId="{00000000-0000-0000-0000-000000000000}"/>
          </ac:spMkLst>
        </pc:spChg>
      </pc:sldChg>
      <pc:sldChg chg="addSp delSp modSp add mod">
        <pc:chgData name="Carl Wilson" userId="46e163de076cac7b" providerId="LiveId" clId="{A683EC3B-757A-4A03-A1F3-FBE92A780517}" dt="2021-03-24T01:09:58.624" v="1293" actId="1076"/>
        <pc:sldMkLst>
          <pc:docMk/>
          <pc:sldMk cId="3462608594" sldId="293"/>
        </pc:sldMkLst>
        <pc:spChg chg="mod">
          <ac:chgData name="Carl Wilson" userId="46e163de076cac7b" providerId="LiveId" clId="{A683EC3B-757A-4A03-A1F3-FBE92A780517}" dt="2021-03-24T00:59:38.755" v="1241" actId="14100"/>
          <ac:spMkLst>
            <pc:docMk/>
            <pc:sldMk cId="3462608594" sldId="293"/>
            <ac:spMk id="3" creationId="{74CF53BA-8790-4D3A-8882-4D2A7E725D87}"/>
          </ac:spMkLst>
        </pc:spChg>
        <pc:spChg chg="del">
          <ac:chgData name="Carl Wilson" userId="46e163de076cac7b" providerId="LiveId" clId="{A683EC3B-757A-4A03-A1F3-FBE92A780517}" dt="2021-03-24T01:04:11.509" v="1273" actId="478"/>
          <ac:spMkLst>
            <pc:docMk/>
            <pc:sldMk cId="3462608594" sldId="293"/>
            <ac:spMk id="5" creationId="{47707C14-9F07-4216-ABAF-BC299CA25027}"/>
          </ac:spMkLst>
        </pc:spChg>
        <pc:spChg chg="mod">
          <ac:chgData name="Carl Wilson" userId="46e163de076cac7b" providerId="LiveId" clId="{A683EC3B-757A-4A03-A1F3-FBE92A780517}" dt="2021-03-24T01:02:29.047" v="1262" actId="12"/>
          <ac:spMkLst>
            <pc:docMk/>
            <pc:sldMk cId="3462608594" sldId="293"/>
            <ac:spMk id="6" creationId="{1C014A4F-45DA-473F-BCF9-4A5012F078CD}"/>
          </ac:spMkLst>
        </pc:spChg>
        <pc:spChg chg="add mod">
          <ac:chgData name="Carl Wilson" userId="46e163de076cac7b" providerId="LiveId" clId="{A683EC3B-757A-4A03-A1F3-FBE92A780517}" dt="2021-03-24T01:00:38.271" v="1247" actId="20577"/>
          <ac:spMkLst>
            <pc:docMk/>
            <pc:sldMk cId="3462608594" sldId="293"/>
            <ac:spMk id="7" creationId="{A9F6A1ED-7BEE-404B-B02A-7BEBFB97FA59}"/>
          </ac:spMkLst>
        </pc:spChg>
        <pc:spChg chg="add mod">
          <ac:chgData name="Carl Wilson" userId="46e163de076cac7b" providerId="LiveId" clId="{A683EC3B-757A-4A03-A1F3-FBE92A780517}" dt="2021-03-24T01:09:58.624" v="1293" actId="1076"/>
          <ac:spMkLst>
            <pc:docMk/>
            <pc:sldMk cId="3462608594" sldId="293"/>
            <ac:spMk id="8" creationId="{D7472337-804C-4515-B537-66C027C21AB8}"/>
          </ac:spMkLst>
        </pc:spChg>
      </pc:sldChg>
      <pc:sldChg chg="add">
        <pc:chgData name="Carl Wilson" userId="46e163de076cac7b" providerId="LiveId" clId="{A683EC3B-757A-4A03-A1F3-FBE92A780517}" dt="2021-03-24T00:55:31.804" v="1061" actId="2890"/>
        <pc:sldMkLst>
          <pc:docMk/>
          <pc:sldMk cId="1254766790" sldId="294"/>
        </pc:sldMkLst>
      </pc:sldChg>
      <pc:sldChg chg="add">
        <pc:chgData name="Carl Wilson" userId="46e163de076cac7b" providerId="LiveId" clId="{A683EC3B-757A-4A03-A1F3-FBE92A780517}" dt="2021-03-24T00:55:32.380" v="1062" actId="2890"/>
        <pc:sldMkLst>
          <pc:docMk/>
          <pc:sldMk cId="3620807237" sldId="295"/>
        </pc:sldMkLst>
      </pc:sldChg>
      <pc:sldChg chg="delSp modSp add mod">
        <pc:chgData name="Carl Wilson" userId="46e163de076cac7b" providerId="LiveId" clId="{A683EC3B-757A-4A03-A1F3-FBE92A780517}" dt="2021-03-24T01:05:54" v="1281" actId="12"/>
        <pc:sldMkLst>
          <pc:docMk/>
          <pc:sldMk cId="2561818919" sldId="296"/>
        </pc:sldMkLst>
        <pc:spChg chg="del mod">
          <ac:chgData name="Carl Wilson" userId="46e163de076cac7b" providerId="LiveId" clId="{A683EC3B-757A-4A03-A1F3-FBE92A780517}" dt="2021-03-24T01:04:04.540" v="1272" actId="478"/>
          <ac:spMkLst>
            <pc:docMk/>
            <pc:sldMk cId="2561818919" sldId="296"/>
            <ac:spMk id="5" creationId="{47707C14-9F07-4216-ABAF-BC299CA25027}"/>
          </ac:spMkLst>
        </pc:spChg>
        <pc:spChg chg="mod">
          <ac:chgData name="Carl Wilson" userId="46e163de076cac7b" providerId="LiveId" clId="{A683EC3B-757A-4A03-A1F3-FBE92A780517}" dt="2021-03-24T01:05:54" v="1281" actId="12"/>
          <ac:spMkLst>
            <pc:docMk/>
            <pc:sldMk cId="2561818919" sldId="296"/>
            <ac:spMk id="6" creationId="{1C014A4F-45DA-473F-BCF9-4A5012F078CD}"/>
          </ac:spMkLst>
        </pc:spChg>
        <pc:spChg chg="mod">
          <ac:chgData name="Carl Wilson" userId="46e163de076cac7b" providerId="LiveId" clId="{A683EC3B-757A-4A03-A1F3-FBE92A780517}" dt="2021-03-24T01:03:53.016" v="1270" actId="20577"/>
          <ac:spMkLst>
            <pc:docMk/>
            <pc:sldMk cId="2561818919" sldId="296"/>
            <ac:spMk id="7" creationId="{A9F6A1ED-7BEE-404B-B02A-7BEBFB97FA59}"/>
          </ac:spMkLst>
        </pc:spChg>
        <pc:spChg chg="mod">
          <ac:chgData name="Carl Wilson" userId="46e163de076cac7b" providerId="LiveId" clId="{A683EC3B-757A-4A03-A1F3-FBE92A780517}" dt="2021-03-24T01:05:28.793" v="1279" actId="12"/>
          <ac:spMkLst>
            <pc:docMk/>
            <pc:sldMk cId="2561818919" sldId="296"/>
            <ac:spMk id="8" creationId="{D7472337-804C-4515-B537-66C027C21AB8}"/>
          </ac:spMkLst>
        </pc:spChg>
      </pc:sldChg>
      <pc:sldChg chg="delSp modSp add mod">
        <pc:chgData name="Carl Wilson" userId="46e163de076cac7b" providerId="LiveId" clId="{A683EC3B-757A-4A03-A1F3-FBE92A780517}" dt="2021-03-24T01:09:19.760" v="1292" actId="12"/>
        <pc:sldMkLst>
          <pc:docMk/>
          <pc:sldMk cId="1893162254" sldId="297"/>
        </pc:sldMkLst>
        <pc:spChg chg="del">
          <ac:chgData name="Carl Wilson" userId="46e163de076cac7b" providerId="LiveId" clId="{A683EC3B-757A-4A03-A1F3-FBE92A780517}" dt="2021-03-24T01:04:24.362" v="1274" actId="478"/>
          <ac:spMkLst>
            <pc:docMk/>
            <pc:sldMk cId="1893162254" sldId="297"/>
            <ac:spMk id="5" creationId="{47707C14-9F07-4216-ABAF-BC299CA25027}"/>
          </ac:spMkLst>
        </pc:spChg>
        <pc:spChg chg="mod">
          <ac:chgData name="Carl Wilson" userId="46e163de076cac7b" providerId="LiveId" clId="{A683EC3B-757A-4A03-A1F3-FBE92A780517}" dt="2021-03-24T01:09:19.760" v="1292" actId="12"/>
          <ac:spMkLst>
            <pc:docMk/>
            <pc:sldMk cId="1893162254" sldId="297"/>
            <ac:spMk id="6" creationId="{1C014A4F-45DA-473F-BCF9-4A5012F078CD}"/>
          </ac:spMkLst>
        </pc:spChg>
        <pc:spChg chg="mod">
          <ac:chgData name="Carl Wilson" userId="46e163de076cac7b" providerId="LiveId" clId="{A683EC3B-757A-4A03-A1F3-FBE92A780517}" dt="2021-03-24T01:08:17.412" v="1286"/>
          <ac:spMkLst>
            <pc:docMk/>
            <pc:sldMk cId="1893162254" sldId="297"/>
            <ac:spMk id="7" creationId="{A9F6A1ED-7BEE-404B-B02A-7BEBFB97FA59}"/>
          </ac:spMkLst>
        </pc:spChg>
        <pc:spChg chg="mod">
          <ac:chgData name="Carl Wilson" userId="46e163de076cac7b" providerId="LiveId" clId="{A683EC3B-757A-4A03-A1F3-FBE92A780517}" dt="2021-03-24T01:09:01.895" v="1290" actId="1076"/>
          <ac:spMkLst>
            <pc:docMk/>
            <pc:sldMk cId="1893162254" sldId="297"/>
            <ac:spMk id="8" creationId="{D7472337-804C-4515-B537-66C027C21AB8}"/>
          </ac:spMkLst>
        </pc:spChg>
      </pc:sldChg>
      <pc:sldChg chg="delSp modSp add mod">
        <pc:chgData name="Carl Wilson" userId="46e163de076cac7b" providerId="LiveId" clId="{A683EC3B-757A-4A03-A1F3-FBE92A780517}" dt="2021-03-24T01:11:00.368" v="1306"/>
        <pc:sldMkLst>
          <pc:docMk/>
          <pc:sldMk cId="1503195671" sldId="298"/>
        </pc:sldMkLst>
        <pc:spChg chg="del">
          <ac:chgData name="Carl Wilson" userId="46e163de076cac7b" providerId="LiveId" clId="{A683EC3B-757A-4A03-A1F3-FBE92A780517}" dt="2021-03-24T01:04:31.280" v="1275" actId="478"/>
          <ac:spMkLst>
            <pc:docMk/>
            <pc:sldMk cId="1503195671" sldId="298"/>
            <ac:spMk id="5" creationId="{47707C14-9F07-4216-ABAF-BC299CA25027}"/>
          </ac:spMkLst>
        </pc:spChg>
        <pc:spChg chg="mod">
          <ac:chgData name="Carl Wilson" userId="46e163de076cac7b" providerId="LiveId" clId="{A683EC3B-757A-4A03-A1F3-FBE92A780517}" dt="2021-03-24T01:11:00.368" v="1306"/>
          <ac:spMkLst>
            <pc:docMk/>
            <pc:sldMk cId="1503195671" sldId="298"/>
            <ac:spMk id="6" creationId="{1C014A4F-45DA-473F-BCF9-4A5012F078CD}"/>
          </ac:spMkLst>
        </pc:spChg>
        <pc:spChg chg="mod">
          <ac:chgData name="Carl Wilson" userId="46e163de076cac7b" providerId="LiveId" clId="{A683EC3B-757A-4A03-A1F3-FBE92A780517}" dt="2021-03-24T01:10:27.767" v="1302" actId="20577"/>
          <ac:spMkLst>
            <pc:docMk/>
            <pc:sldMk cId="1503195671" sldId="298"/>
            <ac:spMk id="7" creationId="{A9F6A1ED-7BEE-404B-B02A-7BEBFB97FA59}"/>
          </ac:spMkLst>
        </pc:spChg>
        <pc:spChg chg="mod">
          <ac:chgData name="Carl Wilson" userId="46e163de076cac7b" providerId="LiveId" clId="{A683EC3B-757A-4A03-A1F3-FBE92A780517}" dt="2021-03-24T01:10:48.519" v="1305" actId="1076"/>
          <ac:spMkLst>
            <pc:docMk/>
            <pc:sldMk cId="1503195671" sldId="298"/>
            <ac:spMk id="8" creationId="{D7472337-804C-4515-B537-66C027C21AB8}"/>
          </ac:spMkLst>
        </pc:spChg>
      </pc:sldChg>
      <pc:sldChg chg="delSp modSp add mod">
        <pc:chgData name="Carl Wilson" userId="46e163de076cac7b" providerId="LiveId" clId="{A683EC3B-757A-4A03-A1F3-FBE92A780517}" dt="2021-03-24T01:13:25.053" v="1315" actId="12"/>
        <pc:sldMkLst>
          <pc:docMk/>
          <pc:sldMk cId="945040209" sldId="299"/>
        </pc:sldMkLst>
        <pc:spChg chg="del">
          <ac:chgData name="Carl Wilson" userId="46e163de076cac7b" providerId="LiveId" clId="{A683EC3B-757A-4A03-A1F3-FBE92A780517}" dt="2021-03-24T01:11:47.539" v="1308" actId="478"/>
          <ac:spMkLst>
            <pc:docMk/>
            <pc:sldMk cId="945040209" sldId="299"/>
            <ac:spMk id="5" creationId="{47707C14-9F07-4216-ABAF-BC299CA25027}"/>
          </ac:spMkLst>
        </pc:spChg>
        <pc:spChg chg="mod">
          <ac:chgData name="Carl Wilson" userId="46e163de076cac7b" providerId="LiveId" clId="{A683EC3B-757A-4A03-A1F3-FBE92A780517}" dt="2021-03-24T01:13:25.053" v="1315" actId="12"/>
          <ac:spMkLst>
            <pc:docMk/>
            <pc:sldMk cId="945040209" sldId="299"/>
            <ac:spMk id="6" creationId="{1C014A4F-45DA-473F-BCF9-4A5012F078CD}"/>
          </ac:spMkLst>
        </pc:spChg>
        <pc:spChg chg="mod">
          <ac:chgData name="Carl Wilson" userId="46e163de076cac7b" providerId="LiveId" clId="{A683EC3B-757A-4A03-A1F3-FBE92A780517}" dt="2021-03-24T01:12:01.594" v="1310" actId="20577"/>
          <ac:spMkLst>
            <pc:docMk/>
            <pc:sldMk cId="945040209" sldId="299"/>
            <ac:spMk id="7" creationId="{A9F6A1ED-7BEE-404B-B02A-7BEBFB97FA59}"/>
          </ac:spMkLst>
        </pc:spChg>
        <pc:spChg chg="mod">
          <ac:chgData name="Carl Wilson" userId="46e163de076cac7b" providerId="LiveId" clId="{A683EC3B-757A-4A03-A1F3-FBE92A780517}" dt="2021-03-24T01:12:49.935" v="1313" actId="12"/>
          <ac:spMkLst>
            <pc:docMk/>
            <pc:sldMk cId="945040209" sldId="299"/>
            <ac:spMk id="8" creationId="{D7472337-804C-4515-B537-66C027C21AB8}"/>
          </ac:spMkLst>
        </pc:spChg>
      </pc:sldChg>
      <pc:sldChg chg="del">
        <pc:chgData name="Carl Wilson" userId="46e163de076cac7b" providerId="LiveId" clId="{A683EC3B-757A-4A03-A1F3-FBE92A780517}" dt="2021-03-23T23:29:43.252" v="159" actId="47"/>
        <pc:sldMkLst>
          <pc:docMk/>
          <pc:sldMk cId="3386709083" sldId="313"/>
        </pc:sldMkLst>
      </pc:sldChg>
      <pc:sldChg chg="modSp del mod">
        <pc:chgData name="Carl Wilson" userId="46e163de076cac7b" providerId="LiveId" clId="{A683EC3B-757A-4A03-A1F3-FBE92A780517}" dt="2021-03-23T23:29:43.252" v="159" actId="47"/>
        <pc:sldMkLst>
          <pc:docMk/>
          <pc:sldMk cId="376523033" sldId="355"/>
        </pc:sldMkLst>
        <pc:spChg chg="mod">
          <ac:chgData name="Carl Wilson" userId="46e163de076cac7b" providerId="LiveId" clId="{A683EC3B-757A-4A03-A1F3-FBE92A780517}" dt="2021-03-23T23:15:39.177" v="138" actId="27636"/>
          <ac:spMkLst>
            <pc:docMk/>
            <pc:sldMk cId="376523033" sldId="355"/>
            <ac:spMk id="3" creationId="{00000000-0000-0000-0000-000000000000}"/>
          </ac:spMkLst>
        </pc:spChg>
        <pc:spChg chg="mod">
          <ac:chgData name="Carl Wilson" userId="46e163de076cac7b" providerId="LiveId" clId="{A683EC3B-757A-4A03-A1F3-FBE92A780517}" dt="2021-03-23T23:15:39.177" v="137" actId="27636"/>
          <ac:spMkLst>
            <pc:docMk/>
            <pc:sldMk cId="376523033" sldId="355"/>
            <ac:spMk id="6" creationId="{17E665C6-0A88-404B-A751-30B72D096300}"/>
          </ac:spMkLst>
        </pc:spChg>
      </pc:sldChg>
      <pc:sldMasterChg chg="del delSldLayout">
        <pc:chgData name="Carl Wilson" userId="46e163de076cac7b" providerId="LiveId" clId="{A683EC3B-757A-4A03-A1F3-FBE92A780517}" dt="2021-03-23T23:31:06.212" v="211" actId="26606"/>
        <pc:sldMasterMkLst>
          <pc:docMk/>
          <pc:sldMasterMk cId="2120740519" sldId="2147483752"/>
        </pc:sldMasterMkLst>
        <pc:sldLayoutChg chg="del">
          <pc:chgData name="Carl Wilson" userId="46e163de076cac7b" providerId="LiveId" clId="{A683EC3B-757A-4A03-A1F3-FBE92A780517}" dt="2021-03-23T23:31:06.212" v="211" actId="26606"/>
          <pc:sldLayoutMkLst>
            <pc:docMk/>
            <pc:sldMasterMk cId="2120740519" sldId="2147483752"/>
            <pc:sldLayoutMk cId="1724577103" sldId="2147483753"/>
          </pc:sldLayoutMkLst>
        </pc:sldLayoutChg>
        <pc:sldLayoutChg chg="del">
          <pc:chgData name="Carl Wilson" userId="46e163de076cac7b" providerId="LiveId" clId="{A683EC3B-757A-4A03-A1F3-FBE92A780517}" dt="2021-03-23T23:31:06.212" v="211" actId="26606"/>
          <pc:sldLayoutMkLst>
            <pc:docMk/>
            <pc:sldMasterMk cId="2120740519" sldId="2147483752"/>
            <pc:sldLayoutMk cId="1248713841" sldId="2147483754"/>
          </pc:sldLayoutMkLst>
        </pc:sldLayoutChg>
        <pc:sldLayoutChg chg="del">
          <pc:chgData name="Carl Wilson" userId="46e163de076cac7b" providerId="LiveId" clId="{A683EC3B-757A-4A03-A1F3-FBE92A780517}" dt="2021-03-23T23:31:06.212" v="211" actId="26606"/>
          <pc:sldLayoutMkLst>
            <pc:docMk/>
            <pc:sldMasterMk cId="2120740519" sldId="2147483752"/>
            <pc:sldLayoutMk cId="2814805376" sldId="2147483755"/>
          </pc:sldLayoutMkLst>
        </pc:sldLayoutChg>
        <pc:sldLayoutChg chg="del">
          <pc:chgData name="Carl Wilson" userId="46e163de076cac7b" providerId="LiveId" clId="{A683EC3B-757A-4A03-A1F3-FBE92A780517}" dt="2021-03-23T23:31:06.212" v="211" actId="26606"/>
          <pc:sldLayoutMkLst>
            <pc:docMk/>
            <pc:sldMasterMk cId="2120740519" sldId="2147483752"/>
            <pc:sldLayoutMk cId="1701264171" sldId="2147483756"/>
          </pc:sldLayoutMkLst>
        </pc:sldLayoutChg>
        <pc:sldLayoutChg chg="del">
          <pc:chgData name="Carl Wilson" userId="46e163de076cac7b" providerId="LiveId" clId="{A683EC3B-757A-4A03-A1F3-FBE92A780517}" dt="2021-03-23T23:31:06.212" v="211" actId="26606"/>
          <pc:sldLayoutMkLst>
            <pc:docMk/>
            <pc:sldMasterMk cId="2120740519" sldId="2147483752"/>
            <pc:sldLayoutMk cId="4091972565" sldId="2147483757"/>
          </pc:sldLayoutMkLst>
        </pc:sldLayoutChg>
        <pc:sldLayoutChg chg="del">
          <pc:chgData name="Carl Wilson" userId="46e163de076cac7b" providerId="LiveId" clId="{A683EC3B-757A-4A03-A1F3-FBE92A780517}" dt="2021-03-23T23:31:06.212" v="211" actId="26606"/>
          <pc:sldLayoutMkLst>
            <pc:docMk/>
            <pc:sldMasterMk cId="2120740519" sldId="2147483752"/>
            <pc:sldLayoutMk cId="65585106" sldId="2147483758"/>
          </pc:sldLayoutMkLst>
        </pc:sldLayoutChg>
        <pc:sldLayoutChg chg="del">
          <pc:chgData name="Carl Wilson" userId="46e163de076cac7b" providerId="LiveId" clId="{A683EC3B-757A-4A03-A1F3-FBE92A780517}" dt="2021-03-23T23:31:06.212" v="211" actId="26606"/>
          <pc:sldLayoutMkLst>
            <pc:docMk/>
            <pc:sldMasterMk cId="2120740519" sldId="2147483752"/>
            <pc:sldLayoutMk cId="4211958498" sldId="2147483759"/>
          </pc:sldLayoutMkLst>
        </pc:sldLayoutChg>
        <pc:sldLayoutChg chg="del">
          <pc:chgData name="Carl Wilson" userId="46e163de076cac7b" providerId="LiveId" clId="{A683EC3B-757A-4A03-A1F3-FBE92A780517}" dt="2021-03-23T23:31:06.212" v="211" actId="26606"/>
          <pc:sldLayoutMkLst>
            <pc:docMk/>
            <pc:sldMasterMk cId="2120740519" sldId="2147483752"/>
            <pc:sldLayoutMk cId="2394460897" sldId="2147483760"/>
          </pc:sldLayoutMkLst>
        </pc:sldLayoutChg>
        <pc:sldLayoutChg chg="del">
          <pc:chgData name="Carl Wilson" userId="46e163de076cac7b" providerId="LiveId" clId="{A683EC3B-757A-4A03-A1F3-FBE92A780517}" dt="2021-03-23T23:31:06.212" v="211" actId="26606"/>
          <pc:sldLayoutMkLst>
            <pc:docMk/>
            <pc:sldMasterMk cId="2120740519" sldId="2147483752"/>
            <pc:sldLayoutMk cId="288690882" sldId="2147483761"/>
          </pc:sldLayoutMkLst>
        </pc:sldLayoutChg>
        <pc:sldLayoutChg chg="del">
          <pc:chgData name="Carl Wilson" userId="46e163de076cac7b" providerId="LiveId" clId="{A683EC3B-757A-4A03-A1F3-FBE92A780517}" dt="2021-03-23T23:31:06.212" v="211" actId="26606"/>
          <pc:sldLayoutMkLst>
            <pc:docMk/>
            <pc:sldMasterMk cId="2120740519" sldId="2147483752"/>
            <pc:sldLayoutMk cId="1050240414" sldId="2147483762"/>
          </pc:sldLayoutMkLst>
        </pc:sldLayoutChg>
        <pc:sldLayoutChg chg="del">
          <pc:chgData name="Carl Wilson" userId="46e163de076cac7b" providerId="LiveId" clId="{A683EC3B-757A-4A03-A1F3-FBE92A780517}" dt="2021-03-23T23:31:06.212" v="211" actId="26606"/>
          <pc:sldLayoutMkLst>
            <pc:docMk/>
            <pc:sldMasterMk cId="2120740519" sldId="2147483752"/>
            <pc:sldLayoutMk cId="4119372053" sldId="2147483763"/>
          </pc:sldLayoutMkLst>
        </pc:sldLayoutChg>
      </pc:sldMasterChg>
      <pc:sldMasterChg chg="add replId addSldLayout">
        <pc:chgData name="Carl Wilson" userId="46e163de076cac7b" providerId="LiveId" clId="{A683EC3B-757A-4A03-A1F3-FBE92A780517}" dt="2021-03-23T23:31:06.212" v="211" actId="26606"/>
        <pc:sldMasterMkLst>
          <pc:docMk/>
          <pc:sldMasterMk cId="2727916664" sldId="2147483764"/>
        </pc:sldMasterMkLst>
        <pc:sldLayoutChg chg="add">
          <pc:chgData name="Carl Wilson" userId="46e163de076cac7b" providerId="LiveId" clId="{A683EC3B-757A-4A03-A1F3-FBE92A780517}" dt="2021-03-23T23:31:06.212" v="211" actId="26606"/>
          <pc:sldLayoutMkLst>
            <pc:docMk/>
            <pc:sldMasterMk cId="2727916664" sldId="2147483764"/>
            <pc:sldLayoutMk cId="2142603006" sldId="2147483765"/>
          </pc:sldLayoutMkLst>
        </pc:sldLayoutChg>
        <pc:sldLayoutChg chg="add replId">
          <pc:chgData name="Carl Wilson" userId="46e163de076cac7b" providerId="LiveId" clId="{A683EC3B-757A-4A03-A1F3-FBE92A780517}" dt="2021-03-23T23:31:06.212" v="211" actId="26606"/>
          <pc:sldLayoutMkLst>
            <pc:docMk/>
            <pc:sldMasterMk cId="2727916664" sldId="2147483764"/>
            <pc:sldLayoutMk cId="3534796056" sldId="2147483766"/>
          </pc:sldLayoutMkLst>
        </pc:sldLayoutChg>
        <pc:sldLayoutChg chg="add replId">
          <pc:chgData name="Carl Wilson" userId="46e163de076cac7b" providerId="LiveId" clId="{A683EC3B-757A-4A03-A1F3-FBE92A780517}" dt="2021-03-23T23:31:06.212" v="211" actId="26606"/>
          <pc:sldLayoutMkLst>
            <pc:docMk/>
            <pc:sldMasterMk cId="2727916664" sldId="2147483764"/>
            <pc:sldLayoutMk cId="3891592071" sldId="2147483767"/>
          </pc:sldLayoutMkLst>
        </pc:sldLayoutChg>
        <pc:sldLayoutChg chg="add replId">
          <pc:chgData name="Carl Wilson" userId="46e163de076cac7b" providerId="LiveId" clId="{A683EC3B-757A-4A03-A1F3-FBE92A780517}" dt="2021-03-23T23:31:06.212" v="211" actId="26606"/>
          <pc:sldLayoutMkLst>
            <pc:docMk/>
            <pc:sldMasterMk cId="2727916664" sldId="2147483764"/>
            <pc:sldLayoutMk cId="4135807527" sldId="2147483768"/>
          </pc:sldLayoutMkLst>
        </pc:sldLayoutChg>
        <pc:sldLayoutChg chg="add replId">
          <pc:chgData name="Carl Wilson" userId="46e163de076cac7b" providerId="LiveId" clId="{A683EC3B-757A-4A03-A1F3-FBE92A780517}" dt="2021-03-23T23:31:06.212" v="211" actId="26606"/>
          <pc:sldLayoutMkLst>
            <pc:docMk/>
            <pc:sldMasterMk cId="2727916664" sldId="2147483764"/>
            <pc:sldLayoutMk cId="536992054" sldId="2147483769"/>
          </pc:sldLayoutMkLst>
        </pc:sldLayoutChg>
        <pc:sldLayoutChg chg="add replId">
          <pc:chgData name="Carl Wilson" userId="46e163de076cac7b" providerId="LiveId" clId="{A683EC3B-757A-4A03-A1F3-FBE92A780517}" dt="2021-03-23T23:31:06.212" v="211" actId="26606"/>
          <pc:sldLayoutMkLst>
            <pc:docMk/>
            <pc:sldMasterMk cId="2727916664" sldId="2147483764"/>
            <pc:sldLayoutMk cId="3203069531" sldId="2147483770"/>
          </pc:sldLayoutMkLst>
        </pc:sldLayoutChg>
        <pc:sldLayoutChg chg="add replId">
          <pc:chgData name="Carl Wilson" userId="46e163de076cac7b" providerId="LiveId" clId="{A683EC3B-757A-4A03-A1F3-FBE92A780517}" dt="2021-03-23T23:31:06.212" v="211" actId="26606"/>
          <pc:sldLayoutMkLst>
            <pc:docMk/>
            <pc:sldMasterMk cId="2727916664" sldId="2147483764"/>
            <pc:sldLayoutMk cId="1236005253" sldId="2147483771"/>
          </pc:sldLayoutMkLst>
        </pc:sldLayoutChg>
        <pc:sldLayoutChg chg="add replId">
          <pc:chgData name="Carl Wilson" userId="46e163de076cac7b" providerId="LiveId" clId="{A683EC3B-757A-4A03-A1F3-FBE92A780517}" dt="2021-03-23T23:31:06.212" v="211" actId="26606"/>
          <pc:sldLayoutMkLst>
            <pc:docMk/>
            <pc:sldMasterMk cId="2727916664" sldId="2147483764"/>
            <pc:sldLayoutMk cId="3735714975" sldId="2147483772"/>
          </pc:sldLayoutMkLst>
        </pc:sldLayoutChg>
        <pc:sldLayoutChg chg="add replId">
          <pc:chgData name="Carl Wilson" userId="46e163de076cac7b" providerId="LiveId" clId="{A683EC3B-757A-4A03-A1F3-FBE92A780517}" dt="2021-03-23T23:31:06.212" v="211" actId="26606"/>
          <pc:sldLayoutMkLst>
            <pc:docMk/>
            <pc:sldMasterMk cId="2727916664" sldId="2147483764"/>
            <pc:sldLayoutMk cId="1032705728" sldId="2147483773"/>
          </pc:sldLayoutMkLst>
        </pc:sldLayoutChg>
        <pc:sldLayoutChg chg="add replId">
          <pc:chgData name="Carl Wilson" userId="46e163de076cac7b" providerId="LiveId" clId="{A683EC3B-757A-4A03-A1F3-FBE92A780517}" dt="2021-03-23T23:31:06.212" v="211" actId="26606"/>
          <pc:sldLayoutMkLst>
            <pc:docMk/>
            <pc:sldMasterMk cId="2727916664" sldId="2147483764"/>
            <pc:sldLayoutMk cId="1085186008" sldId="2147483774"/>
          </pc:sldLayoutMkLst>
        </pc:sldLayoutChg>
        <pc:sldLayoutChg chg="add replId">
          <pc:chgData name="Carl Wilson" userId="46e163de076cac7b" providerId="LiveId" clId="{A683EC3B-757A-4A03-A1F3-FBE92A780517}" dt="2021-03-23T23:31:06.212" v="211" actId="26606"/>
          <pc:sldLayoutMkLst>
            <pc:docMk/>
            <pc:sldMasterMk cId="2727916664" sldId="2147483764"/>
            <pc:sldLayoutMk cId="2733092544" sldId="2147483775"/>
          </pc:sldLayoutMkLst>
        </pc:sldLayoutChg>
      </pc:sldMasterChg>
    </pc:docChg>
  </pc:docChgLst>
  <pc:docChgLst>
    <pc:chgData name="Carl Wilson" userId="46e163de076cac7b" providerId="LiveId" clId="{A7C13181-26E7-48A8-97E6-23447A634F38}"/>
    <pc:docChg chg="custSel addSld modSld">
      <pc:chgData name="Carl Wilson" userId="46e163de076cac7b" providerId="LiveId" clId="{A7C13181-26E7-48A8-97E6-23447A634F38}" dt="2021-03-28T14:01:35.216" v="219"/>
      <pc:docMkLst>
        <pc:docMk/>
      </pc:docMkLst>
      <pc:sldChg chg="modSp mod">
        <pc:chgData name="Carl Wilson" userId="46e163de076cac7b" providerId="LiveId" clId="{A7C13181-26E7-48A8-97E6-23447A634F38}" dt="2021-03-26T13:16:24.078" v="12" actId="255"/>
        <pc:sldMkLst>
          <pc:docMk/>
          <pc:sldMk cId="1431298814" sldId="258"/>
        </pc:sldMkLst>
        <pc:spChg chg="mod">
          <ac:chgData name="Carl Wilson" userId="46e163de076cac7b" providerId="LiveId" clId="{A7C13181-26E7-48A8-97E6-23447A634F38}" dt="2021-03-26T13:15:51.503" v="9" actId="255"/>
          <ac:spMkLst>
            <pc:docMk/>
            <pc:sldMk cId="1431298814" sldId="258"/>
            <ac:spMk id="2" creationId="{00000000-0000-0000-0000-000000000000}"/>
          </ac:spMkLst>
        </pc:spChg>
        <pc:spChg chg="mod">
          <ac:chgData name="Carl Wilson" userId="46e163de076cac7b" providerId="LiveId" clId="{A7C13181-26E7-48A8-97E6-23447A634F38}" dt="2021-03-26T13:16:24.078" v="12" actId="255"/>
          <ac:spMkLst>
            <pc:docMk/>
            <pc:sldMk cId="1431298814" sldId="258"/>
            <ac:spMk id="5" creationId="{5D65B2B5-EBA0-447D-8F75-FB51C8640022}"/>
          </ac:spMkLst>
        </pc:spChg>
      </pc:sldChg>
      <pc:sldChg chg="modSp add mod">
        <pc:chgData name="Carl Wilson" userId="46e163de076cac7b" providerId="LiveId" clId="{A7C13181-26E7-48A8-97E6-23447A634F38}" dt="2021-03-28T14:01:35.216" v="219"/>
        <pc:sldMkLst>
          <pc:docMk/>
          <pc:sldMk cId="1169005583" sldId="307"/>
        </pc:sldMkLst>
        <pc:spChg chg="mod">
          <ac:chgData name="Carl Wilson" userId="46e163de076cac7b" providerId="LiveId" clId="{A7C13181-26E7-48A8-97E6-23447A634F38}" dt="2021-03-28T13:58:35.343" v="55" actId="313"/>
          <ac:spMkLst>
            <pc:docMk/>
            <pc:sldMk cId="1169005583" sldId="307"/>
            <ac:spMk id="2" creationId="{00000000-0000-0000-0000-000000000000}"/>
          </ac:spMkLst>
        </pc:spChg>
        <pc:spChg chg="mod">
          <ac:chgData name="Carl Wilson" userId="46e163de076cac7b" providerId="LiveId" clId="{A7C13181-26E7-48A8-97E6-23447A634F38}" dt="2021-03-28T14:01:35.216" v="219"/>
          <ac:spMkLst>
            <pc:docMk/>
            <pc:sldMk cId="1169005583" sldId="307"/>
            <ac:spMk id="5" creationId="{5D65B2B5-EBA0-447D-8F75-FB51C864002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AACC7-3B3F-47D1-959A-EF58926E955E}" type="datetimeFigureOut">
              <a:rPr lang="en-US" smtClean="0"/>
              <a:t>4/1/2021</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011425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AACC7-3B3F-47D1-959A-EF58926E955E}" type="datetimeFigureOut">
              <a:rPr lang="en-US" smtClean="0"/>
              <a:t>4/1/2021</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988641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EAACC7-3B3F-47D1-959A-EF58926E955E}" type="datetimeFigureOut">
              <a:rPr lang="en-US" smtClean="0"/>
              <a:t>4/1/2021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4263677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AACC7-3B3F-47D1-959A-EF58926E955E}" type="datetimeFigureOut">
              <a:rPr lang="en-US" smtClean="0"/>
              <a:t>4/1/2021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481629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AACC7-3B3F-47D1-959A-EF58926E955E}" type="datetimeFigureOut">
              <a:rPr lang="en-US" smtClean="0"/>
              <a:t>4/1/2021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4059326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AACC7-3B3F-47D1-959A-EF58926E955E}" type="datetimeFigureOut">
              <a:rPr lang="en-US" smtClean="0"/>
              <a:t>4/1/2021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185509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AACC7-3B3F-47D1-959A-EF58926E955E}" type="datetimeFigureOut">
              <a:rPr lang="en-US" smtClean="0"/>
              <a:t>4/1/2021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352882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EAACC7-3B3F-47D1-959A-EF58926E955E}" type="datetimeFigureOut">
              <a:rPr lang="en-US" smtClean="0"/>
              <a:t>4/1/2021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941046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EAACC7-3B3F-47D1-959A-EF58926E955E}" type="datetimeFigureOut">
              <a:rPr lang="en-US" smtClean="0"/>
              <a:t>4/1/2021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880913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EAACC7-3B3F-47D1-959A-EF58926E955E}" type="datetimeFigureOut">
              <a:rPr lang="en-US" smtClean="0"/>
              <a:t>4/1/2021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792279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EAACC7-3B3F-47D1-959A-EF58926E955E}" type="datetimeFigureOut">
              <a:rPr lang="en-US" smtClean="0"/>
              <a:t>4/1/2021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431462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EAACC7-3B3F-47D1-959A-EF58926E955E}" type="datetimeFigureOut">
              <a:rPr lang="en-US" smtClean="0"/>
              <a:t>4/1/2021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9386432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EAACC7-3B3F-47D1-959A-EF58926E955E}" type="datetimeFigureOut">
              <a:rPr lang="en-US" smtClean="0"/>
              <a:t>4/1/2021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348421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EAACC7-3B3F-47D1-959A-EF58926E955E}" type="datetimeFigureOut">
              <a:rPr lang="en-US" smtClean="0"/>
              <a:t>4/1/2021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970198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EAACC7-3B3F-47D1-959A-EF58926E955E}" type="datetimeFigureOut">
              <a:rPr lang="en-US" smtClean="0"/>
              <a:t>4/1/2021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2886996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AACC7-3B3F-47D1-959A-EF58926E955E}" type="datetimeFigureOut">
              <a:rPr lang="en-US" smtClean="0"/>
              <a:t>4/1/2021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449259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AACC7-3B3F-47D1-959A-EF58926E955E}" type="datetimeFigureOut">
              <a:rPr lang="en-US" smtClean="0"/>
              <a:t>4/1/2021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425074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1EAACC7-3B3F-47D1-959A-EF58926E955E}" type="datetimeFigureOut">
              <a:rPr lang="en-US" smtClean="0"/>
              <a:t>4/1/2021</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12CC964-A50B-4C29-B4E4-2C30BB34CCF3}" type="slidenum">
              <a:rPr lang="en-US" smtClean="0"/>
              <a:t>‹#›</a:t>
            </a:fld>
            <a:endParaRPr lang="en-US"/>
          </a:p>
        </p:txBody>
      </p:sp>
    </p:spTree>
    <p:extLst>
      <p:ext uri="{BB962C8B-B14F-4D97-AF65-F5344CB8AC3E}">
        <p14:creationId xmlns:p14="http://schemas.microsoft.com/office/powerpoint/2010/main" val="2118248294"/>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gotquestions.org/Christian-worldview.html#ixzz35Q9XuOl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gotquestions.org/Christian-worldview.html#ixzz35Q9XuOl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99699F59-3D50-4F7F-A01A-E906D5D13627}"/>
              </a:ext>
            </a:extLst>
          </p:cNvPr>
          <p:cNvSpPr>
            <a:spLocks noGrp="1"/>
          </p:cNvSpPr>
          <p:nvPr>
            <p:ph type="ctrTitle"/>
          </p:nvPr>
        </p:nvSpPr>
        <p:spPr>
          <a:xfrm>
            <a:off x="2695574" y="2355112"/>
            <a:ext cx="6424613" cy="1940663"/>
          </a:xfrm>
        </p:spPr>
        <p:txBody>
          <a:bodyPr>
            <a:normAutofit/>
          </a:bodyPr>
          <a:lstStyle/>
          <a:p>
            <a:pPr algn="l"/>
            <a:r>
              <a:rPr lang="en-US" dirty="0"/>
              <a:t>Renew Our Minds</a:t>
            </a:r>
          </a:p>
        </p:txBody>
      </p:sp>
      <p:sp>
        <p:nvSpPr>
          <p:cNvPr id="7" name="Subtitle 6">
            <a:extLst>
              <a:ext uri="{FF2B5EF4-FFF2-40B4-BE49-F238E27FC236}">
                <a16:creationId xmlns="" xmlns:a16="http://schemas.microsoft.com/office/drawing/2014/main" id="{5CA266E0-313B-4817-98CD-F343D703FEA5}"/>
              </a:ext>
            </a:extLst>
          </p:cNvPr>
          <p:cNvSpPr>
            <a:spLocks noGrp="1"/>
          </p:cNvSpPr>
          <p:nvPr>
            <p:ph type="subTitle" idx="1"/>
          </p:nvPr>
        </p:nvSpPr>
        <p:spPr>
          <a:xfrm>
            <a:off x="1604963" y="1265273"/>
            <a:ext cx="5416809" cy="1066522"/>
          </a:xfrm>
        </p:spPr>
        <p:txBody>
          <a:bodyPr>
            <a:normAutofit/>
          </a:bodyPr>
          <a:lstStyle/>
          <a:p>
            <a:pPr algn="l"/>
            <a:r>
              <a:rPr lang="en-US" dirty="0"/>
              <a:t>BMCF presentation April 2, 2021</a:t>
            </a:r>
          </a:p>
        </p:txBody>
      </p:sp>
      <p:pic>
        <p:nvPicPr>
          <p:cNvPr id="10" name="Picture 1" descr="One glowing light bulb in sea of unlit bulbs">
            <a:extLst>
              <a:ext uri="{FF2B5EF4-FFF2-40B4-BE49-F238E27FC236}">
                <a16:creationId xmlns="" xmlns:a16="http://schemas.microsoft.com/office/drawing/2014/main" id="{22B62DB4-A03E-4C53-BF08-AE9BA54C23E2}"/>
              </a:ext>
            </a:extLst>
          </p:cNvPr>
          <p:cNvPicPr>
            <a:picLocks noChangeAspect="1"/>
          </p:cNvPicPr>
          <p:nvPr/>
        </p:nvPicPr>
        <p:blipFill rotWithShape="1">
          <a:blip r:embed="rId2"/>
          <a:srcRect l="33098" r="28326" b="2"/>
          <a:stretch/>
        </p:blipFill>
        <p:spPr>
          <a:xfrm>
            <a:off x="8658226" y="-4762"/>
            <a:ext cx="3541857" cy="6886079"/>
          </a:xfrm>
          <a:custGeom>
            <a:avLst/>
            <a:gdLst/>
            <a:ahLst/>
            <a:cxnLst/>
            <a:rect l="l" t="t" r="r" b="b"/>
            <a:pathLst>
              <a:path w="3541857" h="6886079">
                <a:moveTo>
                  <a:pt x="1248072" y="0"/>
                </a:moveTo>
                <a:lnTo>
                  <a:pt x="3541857" y="0"/>
                </a:lnTo>
                <a:lnTo>
                  <a:pt x="3541857" y="6886079"/>
                </a:lnTo>
                <a:lnTo>
                  <a:pt x="0" y="6864521"/>
                </a:lnTo>
                <a:close/>
              </a:path>
            </a:pathLst>
          </a:custGeom>
        </p:spPr>
      </p:pic>
    </p:spTree>
    <p:extLst>
      <p:ext uri="{BB962C8B-B14F-4D97-AF65-F5344CB8AC3E}">
        <p14:creationId xmlns:p14="http://schemas.microsoft.com/office/powerpoint/2010/main" val="3786854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400"/>
                                        <p:tgtEl>
                                          <p:spTgt spid="7">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5"/>
                                        </p:tgtEl>
                                        <p:attrNameLst>
                                          <p:attrName>style.visibility</p:attrName>
                                        </p:attrNameLst>
                                      </p:cBhvr>
                                      <p:to>
                                        <p:strVal val="visible"/>
                                      </p:to>
                                    </p:set>
                                    <p:animEffect transition="in" filter="fade">
                                      <p:cBhvr>
                                        <p:cTn id="10"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4090" y="773470"/>
            <a:ext cx="10167822" cy="1089976"/>
          </a:xfrm>
        </p:spPr>
        <p:txBody>
          <a:bodyPr>
            <a:normAutofit fontScale="90000"/>
          </a:bodyPr>
          <a:lstStyle/>
          <a:p>
            <a:pPr algn="ctr"/>
            <a:r>
              <a:rPr lang="en-US" sz="4000" b="1" dirty="0"/>
              <a:t>“What is the greatest commandment?” Luke 10:27</a:t>
            </a:r>
          </a:p>
        </p:txBody>
      </p:sp>
      <p:sp>
        <p:nvSpPr>
          <p:cNvPr id="5" name="Title 1">
            <a:extLst>
              <a:ext uri="{FF2B5EF4-FFF2-40B4-BE49-F238E27FC236}">
                <a16:creationId xmlns="" xmlns:a16="http://schemas.microsoft.com/office/drawing/2014/main" id="{5D65B2B5-EBA0-447D-8F75-FB51C8640022}"/>
              </a:ext>
            </a:extLst>
          </p:cNvPr>
          <p:cNvSpPr txBox="1">
            <a:spLocks/>
          </p:cNvSpPr>
          <p:nvPr/>
        </p:nvSpPr>
        <p:spPr>
          <a:xfrm>
            <a:off x="1494090" y="1863446"/>
            <a:ext cx="10018713" cy="3787546"/>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This question from the scribe to Jesus got an almost predictable answer. Jesus said we are to love God with all our heart, soul strength…and </a:t>
            </a:r>
            <a:r>
              <a:rPr lang="en-US" b="1" u="sng" dirty="0">
                <a:solidFill>
                  <a:srgbClr val="0070C0"/>
                </a:solidFill>
              </a:rPr>
              <a:t>mind</a:t>
            </a:r>
            <a:r>
              <a:rPr lang="en-US" b="1" u="sng" dirty="0"/>
              <a:t>!</a:t>
            </a:r>
          </a:p>
        </p:txBody>
      </p:sp>
    </p:spTree>
    <p:extLst>
      <p:ext uri="{BB962C8B-B14F-4D97-AF65-F5344CB8AC3E}">
        <p14:creationId xmlns:p14="http://schemas.microsoft.com/office/powerpoint/2010/main" val="1169005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4091" y="699658"/>
            <a:ext cx="10018713" cy="1089976"/>
          </a:xfrm>
        </p:spPr>
        <p:txBody>
          <a:bodyPr>
            <a:normAutofit/>
          </a:bodyPr>
          <a:lstStyle/>
          <a:p>
            <a:pPr algn="ctr"/>
            <a:r>
              <a:rPr lang="en-US" sz="4000" b="1" dirty="0"/>
              <a:t>Having a mind for God…</a:t>
            </a:r>
          </a:p>
        </p:txBody>
      </p:sp>
      <p:sp>
        <p:nvSpPr>
          <p:cNvPr id="5" name="Title 1">
            <a:extLst>
              <a:ext uri="{FF2B5EF4-FFF2-40B4-BE49-F238E27FC236}">
                <a16:creationId xmlns="" xmlns:a16="http://schemas.microsoft.com/office/drawing/2014/main" id="{5D65B2B5-EBA0-447D-8F75-FB51C8640022}"/>
              </a:ext>
            </a:extLst>
          </p:cNvPr>
          <p:cNvSpPr txBox="1">
            <a:spLocks/>
          </p:cNvSpPr>
          <p:nvPr/>
        </p:nvSpPr>
        <p:spPr>
          <a:xfrm>
            <a:off x="1494090" y="1863446"/>
            <a:ext cx="10018713" cy="3787546"/>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From God’s perspective, it is not enough that we know </a:t>
            </a:r>
            <a:r>
              <a:rPr lang="en-US" b="1" u="sng" dirty="0">
                <a:solidFill>
                  <a:schemeClr val="accent1">
                    <a:lumMod val="75000"/>
                  </a:schemeClr>
                </a:solidFill>
              </a:rPr>
              <a:t>of</a:t>
            </a:r>
            <a:r>
              <a:rPr lang="en-US" b="1" dirty="0"/>
              <a:t> Him.</a:t>
            </a:r>
          </a:p>
          <a:p>
            <a:endParaRPr lang="en-US" b="1" dirty="0"/>
          </a:p>
          <a:p>
            <a:r>
              <a:rPr lang="en-US" b="1" dirty="0"/>
              <a:t>He desires that we </a:t>
            </a:r>
            <a:r>
              <a:rPr lang="en-US" b="1" u="sng" dirty="0">
                <a:solidFill>
                  <a:schemeClr val="accent1">
                    <a:lumMod val="75000"/>
                  </a:schemeClr>
                </a:solidFill>
              </a:rPr>
              <a:t>know</a:t>
            </a:r>
            <a:r>
              <a:rPr lang="en-US" b="1" dirty="0"/>
              <a:t> Him.</a:t>
            </a:r>
          </a:p>
        </p:txBody>
      </p:sp>
    </p:spTree>
    <p:extLst>
      <p:ext uri="{BB962C8B-B14F-4D97-AF65-F5344CB8AC3E}">
        <p14:creationId xmlns:p14="http://schemas.microsoft.com/office/powerpoint/2010/main" val="1431298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t>We can only do this if we have</a:t>
            </a:r>
          </a:p>
        </p:txBody>
      </p:sp>
      <p:sp>
        <p:nvSpPr>
          <p:cNvPr id="3" name="Content Placeholder 2"/>
          <p:cNvSpPr>
            <a:spLocks noGrp="1"/>
          </p:cNvSpPr>
          <p:nvPr>
            <p:ph idx="1"/>
          </p:nvPr>
        </p:nvSpPr>
        <p:spPr>
          <a:xfrm>
            <a:off x="1998766" y="1983201"/>
            <a:ext cx="3587924" cy="3124201"/>
          </a:xfrm>
        </p:spPr>
        <p:txBody>
          <a:bodyPr>
            <a:normAutofit/>
          </a:bodyPr>
          <a:lstStyle/>
          <a:p>
            <a:pPr marL="0" indent="0">
              <a:buNone/>
            </a:pPr>
            <a:r>
              <a:rPr lang="en-US" sz="4000" b="1" dirty="0"/>
              <a:t>a Christian World View</a:t>
            </a:r>
          </a:p>
          <a:p>
            <a:pPr marL="514350" indent="-514350">
              <a:buFont typeface="+mj-lt"/>
              <a:buAutoNum type="arabicPeriod"/>
            </a:pPr>
            <a:endParaRPr lang="en-US" sz="2800" b="1" dirty="0"/>
          </a:p>
        </p:txBody>
      </p:sp>
      <p:sp>
        <p:nvSpPr>
          <p:cNvPr id="4" name="Content Placeholder 2"/>
          <p:cNvSpPr txBox="1">
            <a:spLocks/>
          </p:cNvSpPr>
          <p:nvPr/>
        </p:nvSpPr>
        <p:spPr>
          <a:xfrm>
            <a:off x="6096000" y="2438399"/>
            <a:ext cx="3587924" cy="312420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0" indent="0">
              <a:buClr>
                <a:srgbClr val="30ACEC">
                  <a:lumMod val="75000"/>
                </a:srgbClr>
              </a:buClr>
              <a:buSzPct val="145000"/>
              <a:buNone/>
            </a:pPr>
            <a:r>
              <a:rPr lang="en-US" sz="4000" b="1" cap="none" dirty="0">
                <a:solidFill>
                  <a:schemeClr val="accent1">
                    <a:lumMod val="75000"/>
                  </a:schemeClr>
                </a:solidFill>
                <a:effectLst/>
              </a:rPr>
              <a:t>a Christian World View?</a:t>
            </a:r>
          </a:p>
          <a:p>
            <a:pPr marL="0" indent="0">
              <a:buNone/>
            </a:pPr>
            <a:r>
              <a:rPr lang="en-US" sz="4800" b="1" dirty="0"/>
              <a:t>What is </a:t>
            </a:r>
            <a:r>
              <a:rPr lang="en-US" sz="4800" b="1" u="sng" dirty="0">
                <a:solidFill>
                  <a:schemeClr val="accent1">
                    <a:lumMod val="75000"/>
                  </a:schemeClr>
                </a:solidFill>
              </a:rPr>
              <a:t>that</a:t>
            </a:r>
            <a:r>
              <a:rPr lang="en-US" sz="4800" b="1" dirty="0"/>
              <a:t>?</a:t>
            </a:r>
          </a:p>
        </p:txBody>
      </p:sp>
    </p:spTree>
    <p:extLst>
      <p:ext uri="{BB962C8B-B14F-4D97-AF65-F5344CB8AC3E}">
        <p14:creationId xmlns:p14="http://schemas.microsoft.com/office/powerpoint/2010/main" val="4051446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t>What is a Christian Worldview?</a:t>
            </a:r>
          </a:p>
        </p:txBody>
      </p:sp>
      <p:sp>
        <p:nvSpPr>
          <p:cNvPr id="3" name="Content Placeholder 2"/>
          <p:cNvSpPr>
            <a:spLocks noGrp="1"/>
          </p:cNvSpPr>
          <p:nvPr>
            <p:ph idx="1"/>
          </p:nvPr>
        </p:nvSpPr>
        <p:spPr>
          <a:xfrm>
            <a:off x="2380060" y="2455818"/>
            <a:ext cx="7655698" cy="3335384"/>
          </a:xfrm>
        </p:spPr>
        <p:txBody>
          <a:bodyPr>
            <a:normAutofit/>
          </a:bodyPr>
          <a:lstStyle/>
          <a:p>
            <a:r>
              <a:rPr lang="en-US" sz="4000" b="1" dirty="0"/>
              <a:t>An individual’s worldview is his “big picture”- a harmony of all his beliefs about the world. It is his way of understanding reality. </a:t>
            </a:r>
          </a:p>
          <a:p>
            <a:r>
              <a:rPr lang="en-US" sz="1700" dirty="0"/>
              <a:t>Read more: </a:t>
            </a:r>
            <a:r>
              <a:rPr lang="en-US" sz="1700" dirty="0">
                <a:hlinkClick r:id="rId2"/>
              </a:rPr>
              <a:t>http://www.gotquestions.org/Christian-worldview.html#ixzz35Q9XuOlg</a:t>
            </a:r>
            <a:endParaRPr lang="en-US" sz="4000" dirty="0"/>
          </a:p>
          <a:p>
            <a:pPr marL="514350" indent="-514350">
              <a:buFont typeface="+mj-lt"/>
              <a:buAutoNum type="arabicPeriod"/>
            </a:pPr>
            <a:endParaRPr lang="en-US" sz="2800" b="1" dirty="0"/>
          </a:p>
        </p:txBody>
      </p:sp>
    </p:spTree>
    <p:extLst>
      <p:ext uri="{BB962C8B-B14F-4D97-AF65-F5344CB8AC3E}">
        <p14:creationId xmlns:p14="http://schemas.microsoft.com/office/powerpoint/2010/main" val="1887606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t>What is a Christian Worldview?</a:t>
            </a:r>
          </a:p>
        </p:txBody>
      </p:sp>
      <p:sp>
        <p:nvSpPr>
          <p:cNvPr id="3" name="Content Placeholder 2"/>
          <p:cNvSpPr>
            <a:spLocks noGrp="1"/>
          </p:cNvSpPr>
          <p:nvPr>
            <p:ph idx="1"/>
          </p:nvPr>
        </p:nvSpPr>
        <p:spPr>
          <a:xfrm>
            <a:off x="2380061" y="2667001"/>
            <a:ext cx="7429499" cy="3124201"/>
          </a:xfrm>
        </p:spPr>
        <p:txBody>
          <a:bodyPr>
            <a:normAutofit/>
          </a:bodyPr>
          <a:lstStyle/>
          <a:p>
            <a:r>
              <a:rPr lang="en-US" sz="4000" b="1" dirty="0"/>
              <a:t>One’s worldview is the basis for making daily decisions and is therefore extremely important.</a:t>
            </a:r>
            <a:br>
              <a:rPr lang="en-US" sz="4000" b="1" dirty="0"/>
            </a:br>
            <a:r>
              <a:rPr lang="en-US" sz="1700" dirty="0"/>
              <a:t>Read more: </a:t>
            </a:r>
            <a:r>
              <a:rPr lang="en-US" sz="1700" dirty="0">
                <a:hlinkClick r:id="rId2"/>
              </a:rPr>
              <a:t>http://www.gotquestions.org/Christian-worldview.html#ixzz35Q9XuOlg</a:t>
            </a:r>
            <a:endParaRPr lang="en-US" sz="4000" dirty="0"/>
          </a:p>
          <a:p>
            <a:pPr marL="514350" indent="-514350">
              <a:buFont typeface="+mj-lt"/>
              <a:buAutoNum type="arabicPeriod"/>
            </a:pPr>
            <a:endParaRPr lang="en-US" sz="2800" b="1" dirty="0"/>
          </a:p>
        </p:txBody>
      </p:sp>
    </p:spTree>
    <p:extLst>
      <p:ext uri="{BB962C8B-B14F-4D97-AF65-F5344CB8AC3E}">
        <p14:creationId xmlns:p14="http://schemas.microsoft.com/office/powerpoint/2010/main" val="2752333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t>A world view is a person’s </a:t>
            </a:r>
            <a:r>
              <a:rPr lang="en-US" sz="4000" b="1" dirty="0">
                <a:solidFill>
                  <a:schemeClr val="accent1">
                    <a:lumMod val="75000"/>
                  </a:schemeClr>
                </a:solidFill>
              </a:rPr>
              <a:t>attempt to answer fundamental questions</a:t>
            </a:r>
            <a:r>
              <a:rPr lang="en-US" sz="4000" b="1" dirty="0"/>
              <a:t>:</a:t>
            </a:r>
          </a:p>
        </p:txBody>
      </p:sp>
      <p:sp>
        <p:nvSpPr>
          <p:cNvPr id="3" name="Content Placeholder 2"/>
          <p:cNvSpPr>
            <a:spLocks noGrp="1"/>
          </p:cNvSpPr>
          <p:nvPr>
            <p:ph idx="1"/>
          </p:nvPr>
        </p:nvSpPr>
        <p:spPr>
          <a:xfrm>
            <a:off x="1930291" y="2514600"/>
            <a:ext cx="4018461" cy="3124201"/>
          </a:xfrm>
          <a:solidFill>
            <a:schemeClr val="bg1">
              <a:lumMod val="75000"/>
            </a:schemeClr>
          </a:solidFill>
        </p:spPr>
        <p:txBody>
          <a:bodyPr vert="horz" lIns="91440" tIns="45720" rIns="91440" bIns="45720" rtlCol="0" anchor="ctr">
            <a:normAutofit fontScale="92500" lnSpcReduction="20000"/>
          </a:bodyPr>
          <a:lstStyle/>
          <a:p>
            <a:pPr marL="514350" indent="-514350">
              <a:buClr>
                <a:schemeClr val="tx1"/>
              </a:buClr>
              <a:buSzPct val="100000"/>
              <a:buFont typeface="+mj-lt"/>
              <a:buAutoNum type="arabicPeriod"/>
            </a:pPr>
            <a:r>
              <a:rPr lang="en-US" sz="30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Where did we come from?</a:t>
            </a:r>
          </a:p>
          <a:p>
            <a:pPr marL="514350" indent="-514350">
              <a:buClr>
                <a:schemeClr val="tx1"/>
              </a:buClr>
              <a:buSzPct val="100000"/>
              <a:buFont typeface="+mj-lt"/>
              <a:buAutoNum type="arabicPeriod"/>
            </a:pPr>
            <a:r>
              <a:rPr lang="en-US" sz="30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why are we here?</a:t>
            </a:r>
          </a:p>
          <a:p>
            <a:pPr marL="514350" indent="-514350">
              <a:buClr>
                <a:schemeClr val="tx1"/>
              </a:buClr>
              <a:buSzPct val="100000"/>
              <a:buFont typeface="+mj-lt"/>
              <a:buAutoNum type="arabicPeriod"/>
            </a:pPr>
            <a:r>
              <a:rPr lang="en-US" sz="30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What is wrong with the world?</a:t>
            </a:r>
          </a:p>
          <a:p>
            <a:pPr marL="514350" indent="-514350">
              <a:buClr>
                <a:schemeClr val="tx1"/>
              </a:buClr>
              <a:buSzPct val="100000"/>
              <a:buFont typeface="+mj-lt"/>
              <a:buAutoNum type="arabicPeriod"/>
            </a:pPr>
            <a:r>
              <a:rPr lang="en-US" sz="30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How can we fix it?</a:t>
            </a:r>
            <a:br>
              <a:rPr lang="en-US" sz="30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br>
            <a:endParaRPr lang="en-US" sz="30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endParaRPr>
          </a:p>
        </p:txBody>
      </p:sp>
      <p:sp>
        <p:nvSpPr>
          <p:cNvPr id="6" name="Content Placeholder 2"/>
          <p:cNvSpPr txBox="1">
            <a:spLocks/>
          </p:cNvSpPr>
          <p:nvPr/>
        </p:nvSpPr>
        <p:spPr>
          <a:xfrm>
            <a:off x="1930291" y="5851180"/>
            <a:ext cx="8331418" cy="794440"/>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None/>
            </a:pPr>
            <a:r>
              <a:rPr lang="en-US" sz="3200" b="1" dirty="0">
                <a:solidFill>
                  <a:schemeClr val="accent1">
                    <a:lumMod val="75000"/>
                  </a:schemeClr>
                </a:solidFill>
                <a:latin typeface="Agency FB" panose="020B0503020202020204" pitchFamily="34" charset="0"/>
              </a:rPr>
              <a:t>Everyone has a worldview</a:t>
            </a:r>
            <a:r>
              <a:rPr lang="en-US" sz="3200" b="1" dirty="0">
                <a:latin typeface="Agency FB" panose="020B0503020202020204" pitchFamily="34" charset="0"/>
              </a:rPr>
              <a:t>…whether they call it that or not.</a:t>
            </a:r>
          </a:p>
        </p:txBody>
      </p:sp>
      <p:sp>
        <p:nvSpPr>
          <p:cNvPr id="7" name="Content Placeholder 2">
            <a:extLst>
              <a:ext uri="{FF2B5EF4-FFF2-40B4-BE49-F238E27FC236}">
                <a16:creationId xmlns="" xmlns:a16="http://schemas.microsoft.com/office/drawing/2014/main" id="{EE6406E4-F442-4305-9540-32684A990009}"/>
              </a:ext>
            </a:extLst>
          </p:cNvPr>
          <p:cNvSpPr txBox="1">
            <a:spLocks/>
          </p:cNvSpPr>
          <p:nvPr/>
        </p:nvSpPr>
        <p:spPr>
          <a:xfrm>
            <a:off x="6221403" y="2514601"/>
            <a:ext cx="3913632" cy="3124201"/>
          </a:xfrm>
          <a:prstGeom prst="rect">
            <a:avLst/>
          </a:prstGeom>
          <a:solidFill>
            <a:schemeClr val="accent1">
              <a:lumMod val="20000"/>
              <a:lumOff val="80000"/>
            </a:schemeClr>
          </a:solidFill>
        </p:spPr>
        <p:txBody>
          <a:bodyPr vert="horz" lIns="91440" tIns="45720" rIns="91440" bIns="45720" rtlCol="0" anchor="ctr">
            <a:normAutofit fontScale="92500" lnSpcReduction="2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514350" indent="-514350">
              <a:buFont typeface="+mj-lt"/>
              <a:buAutoNum type="arabicPeriod"/>
            </a:pPr>
            <a:r>
              <a:rPr lang="en-US" sz="3000" b="1" dirty="0"/>
              <a:t>Who is God?</a:t>
            </a:r>
          </a:p>
          <a:p>
            <a:pPr marL="514350" indent="-514350">
              <a:buFont typeface="+mj-lt"/>
              <a:buAutoNum type="arabicPeriod"/>
            </a:pPr>
            <a:r>
              <a:rPr lang="en-US" sz="3000" b="1" dirty="0"/>
              <a:t>Who am I?</a:t>
            </a:r>
          </a:p>
          <a:p>
            <a:pPr marL="514350" indent="-514350">
              <a:buFont typeface="+mj-lt"/>
              <a:buAutoNum type="arabicPeriod"/>
            </a:pPr>
            <a:r>
              <a:rPr lang="en-US" sz="3000" b="1" dirty="0"/>
              <a:t>What’s the problem?</a:t>
            </a:r>
          </a:p>
          <a:p>
            <a:pPr marL="514350" indent="-514350">
              <a:buFont typeface="+mj-lt"/>
              <a:buAutoNum type="arabicPeriod"/>
            </a:pPr>
            <a:r>
              <a:rPr lang="en-US" sz="3000" b="1" dirty="0"/>
              <a:t>What’s the solution?</a:t>
            </a:r>
          </a:p>
          <a:p>
            <a:pPr marL="514350" indent="-514350">
              <a:buFont typeface="+mj-lt"/>
              <a:buAutoNum type="arabicPeriod"/>
            </a:pPr>
            <a:r>
              <a:rPr lang="en-US" sz="3000" b="1" dirty="0"/>
              <a:t>Where are we going?</a:t>
            </a:r>
          </a:p>
          <a:p>
            <a:pPr marL="0" indent="0">
              <a:buNone/>
            </a:pPr>
            <a:r>
              <a:rPr lang="en-US" sz="800" dirty="0">
                <a:effectLst/>
              </a:rPr>
              <a:t>https://theblazingcenter.com/2014/10/5-questions-to-analyze-any-worldview.html</a:t>
            </a:r>
          </a:p>
        </p:txBody>
      </p:sp>
    </p:spTree>
    <p:extLst>
      <p:ext uri="{BB962C8B-B14F-4D97-AF65-F5344CB8AC3E}">
        <p14:creationId xmlns:p14="http://schemas.microsoft.com/office/powerpoint/2010/main" val="3613451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dirty="0"/>
              <a:t>That’s why </a:t>
            </a:r>
            <a:r>
              <a:rPr lang="en-US" sz="4000" b="1" dirty="0">
                <a:solidFill>
                  <a:schemeClr val="accent1">
                    <a:lumMod val="75000"/>
                  </a:schemeClr>
                </a:solidFill>
              </a:rPr>
              <a:t>biblical</a:t>
            </a:r>
            <a:r>
              <a:rPr lang="en-US" sz="4000" b="1" dirty="0"/>
              <a:t> answers in these </a:t>
            </a:r>
            <a:r>
              <a:rPr lang="en-US" sz="4000" b="1" dirty="0">
                <a:solidFill>
                  <a:schemeClr val="accent1">
                    <a:lumMod val="75000"/>
                  </a:schemeClr>
                </a:solidFill>
              </a:rPr>
              <a:t>doctrines</a:t>
            </a:r>
            <a:r>
              <a:rPr lang="en-US" sz="4000" b="1" dirty="0"/>
              <a:t> is </a:t>
            </a:r>
            <a:br>
              <a:rPr lang="en-US" sz="4000" b="1" dirty="0"/>
            </a:br>
            <a:r>
              <a:rPr lang="en-US" sz="4000" b="1" dirty="0"/>
              <a:t>critical to the believer</a:t>
            </a:r>
          </a:p>
        </p:txBody>
      </p:sp>
      <p:sp>
        <p:nvSpPr>
          <p:cNvPr id="3" name="Content Placeholder 2"/>
          <p:cNvSpPr>
            <a:spLocks noGrp="1"/>
          </p:cNvSpPr>
          <p:nvPr>
            <p:ph idx="1"/>
          </p:nvPr>
        </p:nvSpPr>
        <p:spPr>
          <a:xfrm>
            <a:off x="2389839" y="2682241"/>
            <a:ext cx="3587924" cy="3124201"/>
          </a:xfrm>
        </p:spPr>
        <p:txBody>
          <a:bodyPr vert="horz" lIns="91440" tIns="45720" rIns="91440" bIns="45720" rtlCol="0" anchor="ctr">
            <a:normAutofit/>
          </a:bodyPr>
          <a:lstStyle/>
          <a:p>
            <a:pPr marL="514350" indent="-514350">
              <a:buClr>
                <a:schemeClr val="tx1"/>
              </a:buClr>
              <a:buSzPct val="100000"/>
              <a:buFont typeface="+mj-lt"/>
              <a:buAutoNum type="arabicPeriod"/>
            </a:pPr>
            <a:r>
              <a:rPr lang="en-US" sz="28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Bibliology</a:t>
            </a:r>
          </a:p>
          <a:p>
            <a:pPr marL="514350" indent="-514350">
              <a:buClr>
                <a:schemeClr val="tx1"/>
              </a:buClr>
              <a:buSzPct val="100000"/>
              <a:buFont typeface="+mj-lt"/>
              <a:buAutoNum type="arabicPeriod"/>
            </a:pPr>
            <a:r>
              <a:rPr lang="en-US" sz="28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Theology</a:t>
            </a:r>
          </a:p>
          <a:p>
            <a:pPr marL="514350" indent="-514350">
              <a:buClr>
                <a:schemeClr val="tx1"/>
              </a:buClr>
              <a:buSzPct val="100000"/>
              <a:buFont typeface="+mj-lt"/>
              <a:buAutoNum type="arabicPeriod"/>
            </a:pPr>
            <a:r>
              <a:rPr lang="en-US" sz="28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Christology</a:t>
            </a:r>
          </a:p>
          <a:p>
            <a:pPr marL="514350" indent="-514350">
              <a:buClr>
                <a:schemeClr val="tx1"/>
              </a:buClr>
              <a:buSzPct val="100000"/>
              <a:buFont typeface="+mj-lt"/>
              <a:buAutoNum type="arabicPeriod"/>
            </a:pPr>
            <a:r>
              <a:rPr lang="en-US" sz="28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Pneumatology</a:t>
            </a:r>
          </a:p>
          <a:p>
            <a:pPr marL="514350" indent="-514350">
              <a:buClr>
                <a:schemeClr val="tx1"/>
              </a:buClr>
              <a:buSzPct val="100000"/>
              <a:buFont typeface="+mj-lt"/>
              <a:buAutoNum type="arabicPeriod"/>
            </a:pPr>
            <a:r>
              <a:rPr lang="en-US" sz="28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Angelology</a:t>
            </a:r>
          </a:p>
        </p:txBody>
      </p:sp>
      <p:sp>
        <p:nvSpPr>
          <p:cNvPr id="4" name="Content Placeholder 2"/>
          <p:cNvSpPr txBox="1">
            <a:spLocks/>
          </p:cNvSpPr>
          <p:nvPr/>
        </p:nvSpPr>
        <p:spPr>
          <a:xfrm>
            <a:off x="6149674" y="2682241"/>
            <a:ext cx="3587924" cy="312420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514350" indent="-514350">
              <a:buFont typeface="+mj-lt"/>
              <a:buAutoNum type="arabicPeriod" startAt="6"/>
            </a:pPr>
            <a:r>
              <a:rPr lang="en-US" sz="2800" b="1" dirty="0"/>
              <a:t>Anthropology</a:t>
            </a:r>
          </a:p>
          <a:p>
            <a:pPr marL="514350" indent="-514350">
              <a:buFont typeface="+mj-lt"/>
              <a:buAutoNum type="arabicPeriod" startAt="6"/>
            </a:pPr>
            <a:r>
              <a:rPr lang="en-US" sz="2800" b="1" dirty="0"/>
              <a:t>Hamartiology</a:t>
            </a:r>
          </a:p>
          <a:p>
            <a:pPr marL="514350" indent="-514350">
              <a:buFont typeface="+mj-lt"/>
              <a:buAutoNum type="arabicPeriod" startAt="6"/>
            </a:pPr>
            <a:r>
              <a:rPr lang="en-US" sz="2800" b="1" dirty="0"/>
              <a:t>Soteriology</a:t>
            </a:r>
          </a:p>
          <a:p>
            <a:pPr marL="514350" indent="-514350">
              <a:buFont typeface="+mj-lt"/>
              <a:buAutoNum type="arabicPeriod" startAt="6"/>
            </a:pPr>
            <a:r>
              <a:rPr lang="en-US" sz="2800" b="1" dirty="0"/>
              <a:t>Ecclesiology</a:t>
            </a:r>
          </a:p>
          <a:p>
            <a:pPr marL="514350" indent="-514350">
              <a:buFont typeface="+mj-lt"/>
              <a:buAutoNum type="arabicPeriod" startAt="6"/>
            </a:pPr>
            <a:r>
              <a:rPr lang="en-US" sz="2800" b="1" dirty="0"/>
              <a:t>Eschatology</a:t>
            </a:r>
          </a:p>
        </p:txBody>
      </p:sp>
      <p:sp>
        <p:nvSpPr>
          <p:cNvPr id="6" name="TextBox 5">
            <a:extLst>
              <a:ext uri="{FF2B5EF4-FFF2-40B4-BE49-F238E27FC236}">
                <a16:creationId xmlns="" xmlns:a16="http://schemas.microsoft.com/office/drawing/2014/main" id="{448CD651-7F18-42FA-BB5C-3EA59D4AA1A0}"/>
              </a:ext>
            </a:extLst>
          </p:cNvPr>
          <p:cNvSpPr txBox="1"/>
          <p:nvPr/>
        </p:nvSpPr>
        <p:spPr>
          <a:xfrm>
            <a:off x="2029975" y="5960148"/>
            <a:ext cx="8115511" cy="338554"/>
          </a:xfrm>
          <a:prstGeom prst="rect">
            <a:avLst/>
          </a:prstGeom>
          <a:noFill/>
        </p:spPr>
        <p:txBody>
          <a:bodyPr wrap="square">
            <a:spAutoFit/>
          </a:bodyPr>
          <a:lstStyle/>
          <a:p>
            <a:r>
              <a:rPr lang="en-US" sz="1600" dirty="0"/>
              <a:t>https://www.monergism.com/thethreshold/articles/onsite/shapesworld.html</a:t>
            </a:r>
          </a:p>
        </p:txBody>
      </p:sp>
    </p:spTree>
    <p:extLst>
      <p:ext uri="{BB962C8B-B14F-4D97-AF65-F5344CB8AC3E}">
        <p14:creationId xmlns:p14="http://schemas.microsoft.com/office/powerpoint/2010/main" val="1709929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dirty="0"/>
              <a:t>That’s why </a:t>
            </a:r>
            <a:r>
              <a:rPr lang="en-US" sz="4000" b="1" dirty="0">
                <a:solidFill>
                  <a:schemeClr val="accent1">
                    <a:lumMod val="75000"/>
                  </a:schemeClr>
                </a:solidFill>
              </a:rPr>
              <a:t>biblical</a:t>
            </a:r>
            <a:r>
              <a:rPr lang="en-US" sz="4000" b="1" dirty="0"/>
              <a:t> answers in these </a:t>
            </a:r>
            <a:r>
              <a:rPr lang="en-US" sz="4000" b="1" dirty="0">
                <a:solidFill>
                  <a:schemeClr val="accent1">
                    <a:lumMod val="75000"/>
                  </a:schemeClr>
                </a:solidFill>
              </a:rPr>
              <a:t>doctrines</a:t>
            </a:r>
            <a:r>
              <a:rPr lang="en-US" sz="4000" b="1" dirty="0"/>
              <a:t> is </a:t>
            </a:r>
            <a:br>
              <a:rPr lang="en-US" sz="4000" b="1" dirty="0"/>
            </a:br>
            <a:r>
              <a:rPr lang="en-US" sz="4000" b="1" dirty="0"/>
              <a:t>critical to the believer.</a:t>
            </a:r>
          </a:p>
        </p:txBody>
      </p:sp>
      <p:sp>
        <p:nvSpPr>
          <p:cNvPr id="6" name="TextBox 5">
            <a:extLst>
              <a:ext uri="{FF2B5EF4-FFF2-40B4-BE49-F238E27FC236}">
                <a16:creationId xmlns="" xmlns:a16="http://schemas.microsoft.com/office/drawing/2014/main" id="{448CD651-7F18-42FA-BB5C-3EA59D4AA1A0}"/>
              </a:ext>
            </a:extLst>
          </p:cNvPr>
          <p:cNvSpPr txBox="1"/>
          <p:nvPr/>
        </p:nvSpPr>
        <p:spPr>
          <a:xfrm>
            <a:off x="2029975" y="5960148"/>
            <a:ext cx="8115511" cy="338554"/>
          </a:xfrm>
          <a:prstGeom prst="rect">
            <a:avLst/>
          </a:prstGeom>
          <a:noFill/>
        </p:spPr>
        <p:txBody>
          <a:bodyPr wrap="square">
            <a:spAutoFit/>
          </a:bodyPr>
          <a:lstStyle/>
          <a:p>
            <a:r>
              <a:rPr lang="en-US" sz="1600" dirty="0"/>
              <a:t>https://www.monergism.com/thethreshold/articles/onsite/shapesworld.html</a:t>
            </a:r>
          </a:p>
        </p:txBody>
      </p:sp>
      <p:sp>
        <p:nvSpPr>
          <p:cNvPr id="7" name="Content Placeholder 2">
            <a:extLst>
              <a:ext uri="{FF2B5EF4-FFF2-40B4-BE49-F238E27FC236}">
                <a16:creationId xmlns="" xmlns:a16="http://schemas.microsoft.com/office/drawing/2014/main" id="{76B9B914-5DBA-4723-9A82-56FC07FFBD31}"/>
              </a:ext>
            </a:extLst>
          </p:cNvPr>
          <p:cNvSpPr txBox="1">
            <a:spLocks/>
          </p:cNvSpPr>
          <p:nvPr/>
        </p:nvSpPr>
        <p:spPr>
          <a:xfrm>
            <a:off x="2905743" y="2835947"/>
            <a:ext cx="3587924" cy="3124201"/>
          </a:xfrm>
          <a:prstGeom prst="rect">
            <a:avLst/>
          </a:prstGeom>
        </p:spPr>
        <p:txBody>
          <a:bodyPr vert="horz" lIns="91440" tIns="45720" rIns="91440" bIns="45720" rtlCol="0" anchor="ctr">
            <a:normAutofit lnSpcReduction="10000"/>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a:buClrTx/>
            </a:pPr>
            <a:r>
              <a:rPr lang="en-US" sz="32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The Bible</a:t>
            </a:r>
          </a:p>
          <a:p>
            <a:pPr>
              <a:buClrTx/>
            </a:pPr>
            <a:r>
              <a:rPr lang="en-US" sz="32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God</a:t>
            </a:r>
          </a:p>
          <a:p>
            <a:pPr>
              <a:buClrTx/>
            </a:pPr>
            <a:r>
              <a:rPr lang="en-US" sz="32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Christ</a:t>
            </a:r>
          </a:p>
          <a:p>
            <a:pPr>
              <a:buClrTx/>
            </a:pPr>
            <a:r>
              <a:rPr lang="en-US" sz="32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The Holy Spirit</a:t>
            </a:r>
          </a:p>
          <a:p>
            <a:pPr>
              <a:buClrTx/>
            </a:pPr>
            <a:r>
              <a:rPr lang="en-US" sz="3200" b="1" cap="small" dirty="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rPr>
              <a:t>Angels</a:t>
            </a:r>
          </a:p>
        </p:txBody>
      </p:sp>
      <p:sp>
        <p:nvSpPr>
          <p:cNvPr id="8" name="Content Placeholder 2">
            <a:extLst>
              <a:ext uri="{FF2B5EF4-FFF2-40B4-BE49-F238E27FC236}">
                <a16:creationId xmlns="" xmlns:a16="http://schemas.microsoft.com/office/drawing/2014/main" id="{9577E850-A1E7-4C10-BE09-10F8161103DF}"/>
              </a:ext>
            </a:extLst>
          </p:cNvPr>
          <p:cNvSpPr txBox="1">
            <a:spLocks/>
          </p:cNvSpPr>
          <p:nvPr/>
        </p:nvSpPr>
        <p:spPr>
          <a:xfrm>
            <a:off x="6493667" y="2857501"/>
            <a:ext cx="3587924" cy="3124201"/>
          </a:xfrm>
          <a:prstGeom prst="rect">
            <a:avLst/>
          </a:prstGeom>
        </p:spPr>
        <p:txBody>
          <a:bodyPr vert="horz" lIns="91440" tIns="45720" rIns="91440" bIns="45720" rtlCol="0" anchor="ctr">
            <a:normAutofit lnSpcReduction="10000"/>
          </a:bodyPr>
          <a:lstStyle>
            <a:lvl1pPr marL="514350" indent="-514350">
              <a:spcBef>
                <a:spcPct val="20000"/>
              </a:spcBef>
              <a:spcAft>
                <a:spcPts val="600"/>
              </a:spcAft>
              <a:buClr>
                <a:schemeClr val="accent1">
                  <a:lumMod val="75000"/>
                </a:schemeClr>
              </a:buClr>
              <a:buSzPct val="145000"/>
              <a:buFont typeface="+mj-lt"/>
              <a:buAutoNum type="arabicPeriod"/>
              <a:defRPr sz="2800" b="1"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defRPr>
            </a:lvl1pPr>
            <a:lvl2pPr marL="742950" indent="-285750">
              <a:spcBef>
                <a:spcPct val="20000"/>
              </a:spcBef>
              <a:spcAft>
                <a:spcPts val="600"/>
              </a:spcAft>
              <a:buClr>
                <a:schemeClr val="accent1">
                  <a:lumMod val="75000"/>
                </a:schemeClr>
              </a:buClr>
              <a:buSzPct val="145000"/>
              <a:buFont typeface="Arial"/>
              <a:buChar char="•"/>
              <a:defRPr sz="2000" cap="none">
                <a:effectLst/>
              </a:defRPr>
            </a:lvl2pPr>
            <a:lvl3pPr marL="1200150" indent="-285750">
              <a:spcBef>
                <a:spcPct val="20000"/>
              </a:spcBef>
              <a:spcAft>
                <a:spcPts val="600"/>
              </a:spcAft>
              <a:buClr>
                <a:schemeClr val="accent1">
                  <a:lumMod val="75000"/>
                </a:schemeClr>
              </a:buClr>
              <a:buSzPct val="145000"/>
              <a:buFont typeface="Arial"/>
              <a:buChar char="•"/>
              <a:defRPr cap="none">
                <a:effectLst/>
              </a:defRPr>
            </a:lvl3pPr>
            <a:lvl4pPr marL="1543050" indent="-171450">
              <a:spcBef>
                <a:spcPct val="20000"/>
              </a:spcBef>
              <a:spcAft>
                <a:spcPts val="600"/>
              </a:spcAft>
              <a:buClr>
                <a:schemeClr val="accent1">
                  <a:lumMod val="75000"/>
                </a:schemeClr>
              </a:buClr>
              <a:buSzPct val="145000"/>
              <a:buFont typeface="Arial"/>
              <a:buChar char="•"/>
              <a:defRPr sz="1600" cap="none">
                <a:effectLst/>
              </a:defRPr>
            </a:lvl4pPr>
            <a:lvl5pPr marL="2000250" indent="-171450">
              <a:spcBef>
                <a:spcPct val="20000"/>
              </a:spcBef>
              <a:spcAft>
                <a:spcPts val="600"/>
              </a:spcAft>
              <a:buClr>
                <a:schemeClr val="accent1">
                  <a:lumMod val="75000"/>
                </a:schemeClr>
              </a:buClr>
              <a:buSzPct val="145000"/>
              <a:buFont typeface="Arial"/>
              <a:buChar char="•"/>
              <a:defRPr sz="1400" cap="none">
                <a:effectLst/>
              </a:defRPr>
            </a:lvl5pPr>
            <a:lvl6pPr marL="2514600" indent="-228600">
              <a:spcBef>
                <a:spcPct val="20000"/>
              </a:spcBef>
              <a:spcAft>
                <a:spcPts val="600"/>
              </a:spcAft>
              <a:buClr>
                <a:schemeClr val="accent1">
                  <a:lumMod val="75000"/>
                </a:schemeClr>
              </a:buClr>
              <a:buSzPct val="145000"/>
              <a:buFont typeface="Arial"/>
              <a:buChar char="•"/>
              <a:defRPr sz="1400" cap="none">
                <a:effectLst/>
              </a:defRPr>
            </a:lvl6pPr>
            <a:lvl7pPr marL="2971800" indent="-228600">
              <a:spcBef>
                <a:spcPct val="20000"/>
              </a:spcBef>
              <a:spcAft>
                <a:spcPts val="600"/>
              </a:spcAft>
              <a:buClr>
                <a:schemeClr val="accent1">
                  <a:lumMod val="75000"/>
                </a:schemeClr>
              </a:buClr>
              <a:buSzPct val="145000"/>
              <a:buFont typeface="Arial"/>
              <a:buChar char="•"/>
              <a:defRPr sz="1400" cap="none">
                <a:effectLst/>
              </a:defRPr>
            </a:lvl7pPr>
            <a:lvl8pPr marL="3429000" indent="-228600">
              <a:spcBef>
                <a:spcPct val="20000"/>
              </a:spcBef>
              <a:spcAft>
                <a:spcPts val="600"/>
              </a:spcAft>
              <a:buClr>
                <a:schemeClr val="accent1">
                  <a:lumMod val="75000"/>
                </a:schemeClr>
              </a:buClr>
              <a:buSzPct val="145000"/>
              <a:buFont typeface="Arial"/>
              <a:buChar char="•"/>
              <a:defRPr sz="1400" cap="none">
                <a:effectLst/>
              </a:defRPr>
            </a:lvl8pPr>
            <a:lvl9pPr marL="3886200" indent="-228600">
              <a:spcBef>
                <a:spcPct val="20000"/>
              </a:spcBef>
              <a:spcAft>
                <a:spcPts val="600"/>
              </a:spcAft>
              <a:buClr>
                <a:schemeClr val="accent1">
                  <a:lumMod val="75000"/>
                </a:schemeClr>
              </a:buClr>
              <a:buSzPct val="145000"/>
              <a:buFont typeface="Arial"/>
              <a:buChar char="•"/>
              <a:defRPr sz="1400" cap="none">
                <a:effectLst/>
              </a:defRPr>
            </a:lvl9pPr>
          </a:lstStyle>
          <a:p>
            <a:pPr>
              <a:buClrTx/>
              <a:buFont typeface="Arial" panose="020B0604020202020204" pitchFamily="34" charset="0"/>
              <a:buChar char="•"/>
            </a:pPr>
            <a:r>
              <a:rPr lang="en-US" sz="3200" dirty="0"/>
              <a:t>Man</a:t>
            </a:r>
          </a:p>
          <a:p>
            <a:pPr>
              <a:buClrTx/>
              <a:buFont typeface="Arial" panose="020B0604020202020204" pitchFamily="34" charset="0"/>
              <a:buChar char="•"/>
            </a:pPr>
            <a:r>
              <a:rPr lang="en-US" sz="3200" dirty="0"/>
              <a:t>Sin</a:t>
            </a:r>
          </a:p>
          <a:p>
            <a:pPr>
              <a:buClrTx/>
              <a:buFont typeface="Arial" panose="020B0604020202020204" pitchFamily="34" charset="0"/>
              <a:buChar char="•"/>
            </a:pPr>
            <a:r>
              <a:rPr lang="en-US" sz="3200" dirty="0"/>
              <a:t>Salvation</a:t>
            </a:r>
          </a:p>
          <a:p>
            <a:pPr>
              <a:buClrTx/>
              <a:buFont typeface="Arial" panose="020B0604020202020204" pitchFamily="34" charset="0"/>
              <a:buChar char="•"/>
            </a:pPr>
            <a:r>
              <a:rPr lang="en-US" sz="3200" dirty="0"/>
              <a:t>The Church</a:t>
            </a:r>
          </a:p>
          <a:p>
            <a:pPr>
              <a:buClrTx/>
              <a:buFont typeface="Arial" panose="020B0604020202020204" pitchFamily="34" charset="0"/>
              <a:buChar char="•"/>
            </a:pPr>
            <a:r>
              <a:rPr lang="en-US" sz="3200" dirty="0"/>
              <a:t>End Times</a:t>
            </a:r>
          </a:p>
        </p:txBody>
      </p:sp>
    </p:spTree>
    <p:extLst>
      <p:ext uri="{BB962C8B-B14F-4D97-AF65-F5344CB8AC3E}">
        <p14:creationId xmlns:p14="http://schemas.microsoft.com/office/powerpoint/2010/main" val="3212994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CF53BA-8790-4D3A-8882-4D2A7E725D87}"/>
              </a:ext>
            </a:extLst>
          </p:cNvPr>
          <p:cNvSpPr txBox="1"/>
          <p:nvPr/>
        </p:nvSpPr>
        <p:spPr>
          <a:xfrm>
            <a:off x="2029522" y="745209"/>
            <a:ext cx="8943278" cy="882678"/>
          </a:xfrm>
          <a:prstGeom prst="rect">
            <a:avLst/>
          </a:prstGeom>
          <a:noFill/>
        </p:spPr>
        <p:txBody>
          <a:bodyPr wrap="square">
            <a:spAutoFit/>
          </a:bodyPr>
          <a:lstStyle/>
          <a:p>
            <a:pPr marL="0" marR="0">
              <a:lnSpc>
                <a:spcPct val="107000"/>
              </a:lnSpc>
              <a:spcBef>
                <a:spcPts val="0"/>
              </a:spcBef>
              <a:spcAft>
                <a:spcPts val="800"/>
              </a:spcAft>
            </a:pPr>
            <a:r>
              <a:rPr lang="en-US" sz="4800" dirty="0">
                <a:effectLst/>
                <a:latin typeface="Calibri" panose="020F0502020204030204" pitchFamily="34" charset="0"/>
                <a:ea typeface="Calibri" panose="020F0502020204030204" pitchFamily="34" charset="0"/>
                <a:cs typeface="Times New Roman" panose="02020603050405020304" pitchFamily="18" charset="0"/>
              </a:rPr>
              <a:t>How many worldviews are there?</a:t>
            </a:r>
          </a:p>
        </p:txBody>
      </p:sp>
      <p:sp>
        <p:nvSpPr>
          <p:cNvPr id="5" name="TextBox 4">
            <a:extLst>
              <a:ext uri="{FF2B5EF4-FFF2-40B4-BE49-F238E27FC236}">
                <a16:creationId xmlns="" xmlns:a16="http://schemas.microsoft.com/office/drawing/2014/main" id="{47707C14-9F07-4216-ABAF-BC299CA25027}"/>
              </a:ext>
            </a:extLst>
          </p:cNvPr>
          <p:cNvSpPr txBox="1"/>
          <p:nvPr/>
        </p:nvSpPr>
        <p:spPr>
          <a:xfrm>
            <a:off x="2029521" y="1954343"/>
            <a:ext cx="9378177" cy="2062103"/>
          </a:xfrm>
          <a:prstGeom prst="rect">
            <a:avLst/>
          </a:prstGeom>
          <a:noFill/>
        </p:spPr>
        <p:txBody>
          <a:bodyPr wrap="square" numCol="3">
            <a:spAutoFit/>
          </a:bodyPr>
          <a:lstStyle/>
          <a:p>
            <a:pPr marL="457200" indent="-457200">
              <a:buFont typeface="Arial" panose="020B0604020202020204" pitchFamily="34" charset="0"/>
              <a:buChar char="•"/>
            </a:pPr>
            <a:r>
              <a:rPr lang="en-US" sz="3200" dirty="0"/>
              <a:t>Christian</a:t>
            </a:r>
          </a:p>
          <a:p>
            <a:pPr marL="457200" indent="-457200">
              <a:buFont typeface="Arial" panose="020B0604020202020204" pitchFamily="34" charset="0"/>
              <a:buChar char="•"/>
            </a:pPr>
            <a:r>
              <a:rPr lang="en-US" sz="3200" dirty="0"/>
              <a:t>biblical </a:t>
            </a:r>
          </a:p>
          <a:p>
            <a:pPr marL="457200" indent="-457200">
              <a:buFont typeface="Arial" panose="020B0604020202020204" pitchFamily="34" charset="0"/>
              <a:buChar char="•"/>
            </a:pPr>
            <a:r>
              <a:rPr lang="en-US" sz="3200" dirty="0"/>
              <a:t>animistic </a:t>
            </a:r>
          </a:p>
          <a:p>
            <a:pPr marL="457200" indent="-457200">
              <a:buFont typeface="Arial" panose="020B0604020202020204" pitchFamily="34" charset="0"/>
              <a:buChar char="•"/>
            </a:pPr>
            <a:r>
              <a:rPr lang="en-US" sz="3200" dirty="0"/>
              <a:t>Eastern </a:t>
            </a:r>
          </a:p>
          <a:p>
            <a:pPr marL="457200" indent="-457200">
              <a:buFont typeface="Arial" panose="020B0604020202020204" pitchFamily="34" charset="0"/>
              <a:buChar char="•"/>
            </a:pPr>
            <a:r>
              <a:rPr lang="en-US" sz="3200" dirty="0"/>
              <a:t>mystic </a:t>
            </a:r>
          </a:p>
          <a:p>
            <a:pPr marL="457200" indent="-457200">
              <a:buFont typeface="Arial" panose="020B0604020202020204" pitchFamily="34" charset="0"/>
              <a:buChar char="•"/>
            </a:pPr>
            <a:r>
              <a:rPr lang="en-US" sz="3200" dirty="0"/>
              <a:t>deistic </a:t>
            </a:r>
          </a:p>
          <a:p>
            <a:pPr marL="457200" indent="-457200">
              <a:buFont typeface="Arial" panose="020B0604020202020204" pitchFamily="34" charset="0"/>
              <a:buChar char="•"/>
            </a:pPr>
            <a:r>
              <a:rPr lang="en-US" sz="3200" dirty="0" smtClean="0"/>
              <a:t>humanist</a:t>
            </a:r>
            <a:endParaRPr lang="en-US" sz="3200" dirty="0"/>
          </a:p>
          <a:p>
            <a:pPr marL="457200" indent="-457200">
              <a:buFont typeface="Arial" panose="020B0604020202020204" pitchFamily="34" charset="0"/>
              <a:buChar char="•"/>
            </a:pPr>
            <a:r>
              <a:rPr lang="en-US" sz="3200" dirty="0"/>
              <a:t>secular</a:t>
            </a:r>
          </a:p>
          <a:p>
            <a:pPr marL="457200" indent="-457200">
              <a:buFont typeface="Arial" panose="020B0604020202020204" pitchFamily="34" charset="0"/>
              <a:buChar char="•"/>
            </a:pPr>
            <a:r>
              <a:rPr lang="en-US" sz="3200" dirty="0" smtClean="0"/>
              <a:t>anarchist</a:t>
            </a:r>
          </a:p>
          <a:p>
            <a:pPr marL="457200" indent="-457200">
              <a:buFont typeface="Arial" panose="020B0604020202020204" pitchFamily="34" charset="0"/>
              <a:buChar char="•"/>
            </a:pPr>
            <a:r>
              <a:rPr lang="en-US" sz="3200" dirty="0"/>
              <a:t>A</a:t>
            </a:r>
            <a:r>
              <a:rPr lang="en-US" sz="3200" dirty="0" smtClean="0"/>
              <a:t>ristotelian</a:t>
            </a:r>
            <a:endParaRPr lang="en-US" sz="3200" dirty="0"/>
          </a:p>
          <a:p>
            <a:pPr marL="457200" indent="-457200">
              <a:buFont typeface="Arial" panose="020B0604020202020204" pitchFamily="34" charset="0"/>
              <a:buChar char="•"/>
            </a:pPr>
            <a:r>
              <a:rPr lang="en-US" sz="3200" dirty="0"/>
              <a:t>…</a:t>
            </a:r>
          </a:p>
        </p:txBody>
      </p:sp>
      <p:sp>
        <p:nvSpPr>
          <p:cNvPr id="6" name="TextBox 5">
            <a:extLst>
              <a:ext uri="{FF2B5EF4-FFF2-40B4-BE49-F238E27FC236}">
                <a16:creationId xmlns="" xmlns:a16="http://schemas.microsoft.com/office/drawing/2014/main" id="{1C014A4F-45DA-473F-BCF9-4A5012F078CD}"/>
              </a:ext>
            </a:extLst>
          </p:cNvPr>
          <p:cNvSpPr txBox="1"/>
          <p:nvPr/>
        </p:nvSpPr>
        <p:spPr>
          <a:xfrm>
            <a:off x="3300760" y="4945501"/>
            <a:ext cx="8408019" cy="1277914"/>
          </a:xfrm>
          <a:prstGeom prst="rect">
            <a:avLst/>
          </a:prstGeom>
          <a:noFill/>
        </p:spPr>
        <p:txBody>
          <a:bodyPr wrap="square">
            <a:spAutoFit/>
          </a:bodyPr>
          <a:lstStyle/>
          <a:p>
            <a:pPr marL="0" marR="0">
              <a:lnSpc>
                <a:spcPct val="107000"/>
              </a:lnSpc>
              <a:spcBef>
                <a:spcPts val="0"/>
              </a:spcBef>
              <a:spcAft>
                <a:spcPts val="800"/>
              </a:spcAft>
            </a:pPr>
            <a:r>
              <a:rPr lang="en-US" sz="3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This all gets even more complicated when you start to </a:t>
            </a:r>
            <a:r>
              <a:rPr lang="en-US" sz="3600" u="sng"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blend</a:t>
            </a:r>
            <a:r>
              <a:rPr lang="en-US" sz="3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these views.</a:t>
            </a:r>
          </a:p>
        </p:txBody>
      </p:sp>
    </p:spTree>
    <p:extLst>
      <p:ext uri="{BB962C8B-B14F-4D97-AF65-F5344CB8AC3E}">
        <p14:creationId xmlns:p14="http://schemas.microsoft.com/office/powerpoint/2010/main" val="3089380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CF53BA-8790-4D3A-8882-4D2A7E725D87}"/>
              </a:ext>
            </a:extLst>
          </p:cNvPr>
          <p:cNvSpPr txBox="1"/>
          <p:nvPr/>
        </p:nvSpPr>
        <p:spPr>
          <a:xfrm>
            <a:off x="2029522" y="745209"/>
            <a:ext cx="7917366" cy="882678"/>
          </a:xfrm>
          <a:prstGeom prst="rect">
            <a:avLst/>
          </a:prstGeom>
          <a:noFill/>
        </p:spPr>
        <p:txBody>
          <a:bodyPr wrap="square">
            <a:spAutoFit/>
          </a:bodyPr>
          <a:lstStyle/>
          <a:p>
            <a:pPr marL="0" marR="0">
              <a:lnSpc>
                <a:spcPct val="107000"/>
              </a:lnSpc>
              <a:spcBef>
                <a:spcPts val="0"/>
              </a:spcBef>
              <a:spcAft>
                <a:spcPts val="800"/>
              </a:spcAft>
            </a:pPr>
            <a:r>
              <a:rPr lang="en-US" sz="4800" dirty="0">
                <a:effectLst/>
                <a:latin typeface="Calibri" panose="020F0502020204030204" pitchFamily="34" charset="0"/>
                <a:ea typeface="Calibri" panose="020F0502020204030204" pitchFamily="34" charset="0"/>
                <a:cs typeface="Times New Roman" panose="02020603050405020304" pitchFamily="18" charset="0"/>
              </a:rPr>
              <a:t>Which worldviews dominate?</a:t>
            </a:r>
          </a:p>
        </p:txBody>
      </p:sp>
      <p:sp>
        <p:nvSpPr>
          <p:cNvPr id="5" name="TextBox 4">
            <a:extLst>
              <a:ext uri="{FF2B5EF4-FFF2-40B4-BE49-F238E27FC236}">
                <a16:creationId xmlns="" xmlns:a16="http://schemas.microsoft.com/office/drawing/2014/main" id="{47707C14-9F07-4216-ABAF-BC299CA25027}"/>
              </a:ext>
            </a:extLst>
          </p:cNvPr>
          <p:cNvSpPr txBox="1"/>
          <p:nvPr/>
        </p:nvSpPr>
        <p:spPr>
          <a:xfrm>
            <a:off x="2029522" y="1918692"/>
            <a:ext cx="6096000" cy="1661993"/>
          </a:xfrm>
          <a:prstGeom prst="rect">
            <a:avLst/>
          </a:prstGeom>
          <a:noFill/>
        </p:spPr>
        <p:txBody>
          <a:bodyPr wrap="square">
            <a:spAutoFit/>
          </a:bodyPr>
          <a:lstStyle/>
          <a:p>
            <a:r>
              <a:rPr lang="en-US" sz="2800" dirty="0"/>
              <a:t>Depends on where in the world you are:</a:t>
            </a:r>
          </a:p>
          <a:p>
            <a:pPr marL="285750" indent="-285750">
              <a:buFont typeface="Arial" panose="020B0604020202020204" pitchFamily="34" charset="0"/>
              <a:buChar char="•"/>
            </a:pPr>
            <a:r>
              <a:rPr lang="en-US" sz="2800" dirty="0"/>
              <a:t>East vs West</a:t>
            </a:r>
          </a:p>
          <a:p>
            <a:pPr marL="285750" indent="-285750">
              <a:buFont typeface="Arial" panose="020B0604020202020204" pitchFamily="34" charset="0"/>
              <a:buChar char="•"/>
            </a:pPr>
            <a:r>
              <a:rPr lang="en-US" sz="2800" dirty="0"/>
              <a:t>Nations vs Tribes</a:t>
            </a:r>
          </a:p>
          <a:p>
            <a:endParaRPr lang="en-US" dirty="0"/>
          </a:p>
        </p:txBody>
      </p:sp>
      <p:sp>
        <p:nvSpPr>
          <p:cNvPr id="6" name="TextBox 5">
            <a:extLst>
              <a:ext uri="{FF2B5EF4-FFF2-40B4-BE49-F238E27FC236}">
                <a16:creationId xmlns="" xmlns:a16="http://schemas.microsoft.com/office/drawing/2014/main" id="{1C014A4F-45DA-473F-BCF9-4A5012F078CD}"/>
              </a:ext>
            </a:extLst>
          </p:cNvPr>
          <p:cNvSpPr txBox="1"/>
          <p:nvPr/>
        </p:nvSpPr>
        <p:spPr>
          <a:xfrm>
            <a:off x="5687122" y="4283212"/>
            <a:ext cx="6096000" cy="1812356"/>
          </a:xfrm>
          <a:prstGeom prst="rect">
            <a:avLst/>
          </a:prstGeom>
          <a:noFill/>
        </p:spPr>
        <p:txBody>
          <a:bodyPr wrap="square">
            <a:spAutoFit/>
          </a:bodyPr>
          <a:lstStyle/>
          <a:p>
            <a:pPr marL="0" marR="0">
              <a:lnSpc>
                <a:spcPct val="107000"/>
              </a:lnSpc>
              <a:spcBef>
                <a:spcPts val="0"/>
              </a:spcBef>
              <a:spcAft>
                <a:spcPts val="800"/>
              </a:spcAft>
            </a:pPr>
            <a:r>
              <a:rPr lang="en-US" sz="3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You will hear a lot about </a:t>
            </a:r>
            <a:r>
              <a:rPr lang="en-US" sz="3600" u="sng"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these</a:t>
            </a:r>
            <a:r>
              <a:rPr lang="en-US" sz="3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a:t>
            </a:r>
          </a:p>
          <a:p>
            <a:pPr marL="285750" marR="0" indent="-285750">
              <a:lnSpc>
                <a:spcPct val="107000"/>
              </a:lnSpc>
              <a:spcBef>
                <a:spcPts val="0"/>
              </a:spcBef>
              <a:spcAft>
                <a:spcPts val="800"/>
              </a:spcAft>
              <a:buFont typeface="Arial" panose="020B0604020202020204" pitchFamily="34" charset="0"/>
              <a:buChar char="•"/>
            </a:pPr>
            <a:r>
              <a:rPr lang="en-US"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Humanist or Secular Humanist</a:t>
            </a:r>
          </a:p>
          <a:p>
            <a:pPr marL="285750" marR="0" indent="-285750">
              <a:lnSpc>
                <a:spcPct val="107000"/>
              </a:lnSpc>
              <a:spcBef>
                <a:spcPts val="0"/>
              </a:spcBef>
              <a:spcAft>
                <a:spcPts val="800"/>
              </a:spcAft>
              <a:buFont typeface="Arial" panose="020B0604020202020204" pitchFamily="34" charset="0"/>
              <a:buChar char="•"/>
            </a:pPr>
            <a:r>
              <a:rPr lang="en-US"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Christian or Biblical</a:t>
            </a:r>
          </a:p>
        </p:txBody>
      </p:sp>
    </p:spTree>
    <p:extLst>
      <p:ext uri="{BB962C8B-B14F-4D97-AF65-F5344CB8AC3E}">
        <p14:creationId xmlns:p14="http://schemas.microsoft.com/office/powerpoint/2010/main" val="3212053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CF53BA-8790-4D3A-8882-4D2A7E725D87}"/>
              </a:ext>
            </a:extLst>
          </p:cNvPr>
          <p:cNvSpPr txBox="1"/>
          <p:nvPr/>
        </p:nvSpPr>
        <p:spPr>
          <a:xfrm>
            <a:off x="2029522" y="745209"/>
            <a:ext cx="8430322" cy="1673022"/>
          </a:xfrm>
          <a:prstGeom prst="rect">
            <a:avLst/>
          </a:prstGeom>
          <a:noFill/>
        </p:spPr>
        <p:txBody>
          <a:bodyPr wrap="square">
            <a:spAutoFit/>
          </a:bodyPr>
          <a:lstStyle/>
          <a:p>
            <a:pPr marL="0" marR="0">
              <a:lnSpc>
                <a:spcPct val="107000"/>
              </a:lnSpc>
              <a:spcBef>
                <a:spcPts val="0"/>
              </a:spcBef>
              <a:spcAft>
                <a:spcPts val="800"/>
              </a:spcAft>
            </a:pPr>
            <a:r>
              <a:rPr lang="en-US" sz="4800" dirty="0">
                <a:effectLst/>
                <a:latin typeface="Calibri" panose="020F0502020204030204" pitchFamily="34" charset="0"/>
                <a:ea typeface="Calibri" panose="020F0502020204030204" pitchFamily="34" charset="0"/>
                <a:cs typeface="Times New Roman" panose="02020603050405020304" pitchFamily="18" charset="0"/>
              </a:rPr>
              <a:t>Humanist / Secular Humanist Worldview</a:t>
            </a:r>
          </a:p>
        </p:txBody>
      </p:sp>
      <p:sp>
        <p:nvSpPr>
          <p:cNvPr id="5" name="TextBox 4">
            <a:extLst>
              <a:ext uri="{FF2B5EF4-FFF2-40B4-BE49-F238E27FC236}">
                <a16:creationId xmlns="" xmlns:a16="http://schemas.microsoft.com/office/drawing/2014/main" id="{47707C14-9F07-4216-ABAF-BC299CA25027}"/>
              </a:ext>
            </a:extLst>
          </p:cNvPr>
          <p:cNvSpPr txBox="1"/>
          <p:nvPr/>
        </p:nvSpPr>
        <p:spPr>
          <a:xfrm>
            <a:off x="2029522" y="2418231"/>
            <a:ext cx="6096000" cy="4129144"/>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400" b="1" dirty="0">
                <a:effectLst/>
                <a:latin typeface="Calibri" panose="020F0502020204030204" pitchFamily="34" charset="0"/>
                <a:ea typeface="Calibri" panose="020F0502020204030204" pitchFamily="34" charset="0"/>
                <a:cs typeface="Times New Roman" panose="02020603050405020304" pitchFamily="18" charset="0"/>
              </a:rPr>
              <a:t>Humanists</a:t>
            </a:r>
            <a:r>
              <a:rPr lang="en-US" sz="2400" dirty="0">
                <a:effectLst/>
                <a:latin typeface="Calibri" panose="020F0502020204030204" pitchFamily="34" charset="0"/>
                <a:ea typeface="Calibri" panose="020F0502020204030204" pitchFamily="34" charset="0"/>
                <a:cs typeface="Times New Roman" panose="02020603050405020304" pitchFamily="18" charset="0"/>
              </a:rPr>
              <a:t> -- see humans as God’s highest creation and therefore at the center of the universe, just as earlier generations saw Earth as the center of our solar system.</a:t>
            </a:r>
          </a:p>
          <a:p>
            <a:pPr marL="342900" marR="0" lvl="0" indent="-342900">
              <a:lnSpc>
                <a:spcPct val="107000"/>
              </a:lnSpc>
              <a:spcBef>
                <a:spcPts val="0"/>
              </a:spcBef>
              <a:spcAft>
                <a:spcPts val="800"/>
              </a:spcAft>
              <a:buFont typeface="Symbol" panose="05050102010706020507" pitchFamily="18" charset="2"/>
              <a:buChar char=""/>
            </a:pP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b="1" dirty="0">
                <a:effectLst/>
                <a:latin typeface="Calibri" panose="020F0502020204030204" pitchFamily="34" charset="0"/>
                <a:ea typeface="Calibri" panose="020F0502020204030204" pitchFamily="34" charset="0"/>
                <a:cs typeface="Times New Roman" panose="02020603050405020304" pitchFamily="18" charset="0"/>
              </a:rPr>
              <a:t>Secular humanists –  </a:t>
            </a:r>
            <a:r>
              <a:rPr lang="en-US" sz="2400" dirty="0">
                <a:effectLst/>
                <a:latin typeface="Calibri" panose="020F0502020204030204" pitchFamily="34" charset="0"/>
                <a:ea typeface="Calibri" panose="020F0502020204030204" pitchFamily="34" charset="0"/>
                <a:cs typeface="Times New Roman" panose="02020603050405020304" pitchFamily="18" charset="0"/>
              </a:rPr>
              <a:t> evolved and declared, “we don’t believe that God stuff, but we humans (the enlightened ones anyway) agree that man is the measure of all reality [Protagoras, 5</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400" dirty="0">
                <a:effectLst/>
                <a:latin typeface="Calibri" panose="020F0502020204030204" pitchFamily="34" charset="0"/>
                <a:ea typeface="Calibri" panose="020F0502020204030204" pitchFamily="34" charset="0"/>
                <a:cs typeface="Times New Roman" panose="02020603050405020304" pitchFamily="18" charset="0"/>
              </a:rPr>
              <a:t> century B.C.].”</a:t>
            </a:r>
          </a:p>
        </p:txBody>
      </p:sp>
    </p:spTree>
    <p:extLst>
      <p:ext uri="{BB962C8B-B14F-4D97-AF65-F5344CB8AC3E}">
        <p14:creationId xmlns:p14="http://schemas.microsoft.com/office/powerpoint/2010/main" val="455522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CF53BA-8790-4D3A-8882-4D2A7E725D87}"/>
              </a:ext>
            </a:extLst>
          </p:cNvPr>
          <p:cNvSpPr txBox="1"/>
          <p:nvPr/>
        </p:nvSpPr>
        <p:spPr>
          <a:xfrm>
            <a:off x="2029522" y="745209"/>
            <a:ext cx="8430322" cy="1740541"/>
          </a:xfrm>
          <a:prstGeom prst="rect">
            <a:avLst/>
          </a:prstGeom>
          <a:noFill/>
        </p:spPr>
        <p:txBody>
          <a:bodyPr wrap="square">
            <a:spAutoFit/>
          </a:bodyPr>
          <a:lstStyle/>
          <a:p>
            <a:pPr marL="0" marR="0">
              <a:lnSpc>
                <a:spcPct val="107000"/>
              </a:lnSpc>
              <a:spcBef>
                <a:spcPts val="0"/>
              </a:spcBef>
              <a:spcAft>
                <a:spcPts val="800"/>
              </a:spcAft>
            </a:pPr>
            <a:r>
              <a:rPr lang="en-US" sz="4800" dirty="0">
                <a:effectLst/>
                <a:latin typeface="Calibri" panose="020F0502020204030204" pitchFamily="34" charset="0"/>
                <a:ea typeface="Calibri" panose="020F0502020204030204" pitchFamily="34" charset="0"/>
                <a:cs typeface="Times New Roman" panose="02020603050405020304" pitchFamily="18" charset="0"/>
              </a:rPr>
              <a:t>Christian / </a:t>
            </a:r>
            <a:r>
              <a:rPr lang="en-US" sz="4800" dirty="0">
                <a:latin typeface="Calibri" panose="020F0502020204030204" pitchFamily="34" charset="0"/>
                <a:ea typeface="Calibri" panose="020F0502020204030204" pitchFamily="34" charset="0"/>
                <a:cs typeface="Times New Roman" panose="02020603050405020304" pitchFamily="18" charset="0"/>
              </a:rPr>
              <a:t>Biblical</a:t>
            </a:r>
            <a:r>
              <a:rPr lang="en-US" sz="4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4800" dirty="0">
                <a:effectLst/>
                <a:latin typeface="Calibri" panose="020F0502020204030204" pitchFamily="34" charset="0"/>
                <a:ea typeface="Calibri" panose="020F0502020204030204" pitchFamily="34" charset="0"/>
                <a:cs typeface="Times New Roman" panose="02020603050405020304" pitchFamily="18" charset="0"/>
              </a:rPr>
              <a:t>Worldview</a:t>
            </a:r>
          </a:p>
        </p:txBody>
      </p:sp>
      <p:sp>
        <p:nvSpPr>
          <p:cNvPr id="5" name="TextBox 4">
            <a:extLst>
              <a:ext uri="{FF2B5EF4-FFF2-40B4-BE49-F238E27FC236}">
                <a16:creationId xmlns="" xmlns:a16="http://schemas.microsoft.com/office/drawing/2014/main" id="{47707C14-9F07-4216-ABAF-BC299CA25027}"/>
              </a:ext>
            </a:extLst>
          </p:cNvPr>
          <p:cNvSpPr txBox="1"/>
          <p:nvPr/>
        </p:nvSpPr>
        <p:spPr>
          <a:xfrm>
            <a:off x="2029522" y="2585499"/>
            <a:ext cx="6096000" cy="2050690"/>
          </a:xfrm>
          <a:prstGeom prst="rect">
            <a:avLst/>
          </a:prstGeom>
          <a:noFill/>
        </p:spPr>
        <p:txBody>
          <a:bodyPr wrap="square">
            <a:spAutoFit/>
          </a:bodyPr>
          <a:lstStyle/>
          <a:p>
            <a:pPr marR="0" lvl="0">
              <a:lnSpc>
                <a:spcPct val="107000"/>
              </a:lnSpc>
              <a:spcBef>
                <a:spcPts val="0"/>
              </a:spcBef>
              <a:spcAft>
                <a:spcPts val="0"/>
              </a:spcAft>
            </a:pPr>
            <a:r>
              <a:rPr lang="en-US"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Christians</a:t>
            </a:r>
            <a:r>
              <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 agree with the Bible that God is the creator of the universe and all life in it. God is sovereign and therefor providentially in control of all things. He has given man sweeping authority in the earth.</a:t>
            </a:r>
          </a:p>
        </p:txBody>
      </p:sp>
    </p:spTree>
    <p:extLst>
      <p:ext uri="{BB962C8B-B14F-4D97-AF65-F5344CB8AC3E}">
        <p14:creationId xmlns:p14="http://schemas.microsoft.com/office/powerpoint/2010/main" val="4194082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CF53BA-8790-4D3A-8882-4D2A7E725D87}"/>
              </a:ext>
            </a:extLst>
          </p:cNvPr>
          <p:cNvSpPr txBox="1"/>
          <p:nvPr/>
        </p:nvSpPr>
        <p:spPr>
          <a:xfrm>
            <a:off x="1561171" y="745209"/>
            <a:ext cx="10047249" cy="1578061"/>
          </a:xfrm>
          <a:prstGeom prst="rect">
            <a:avLst/>
          </a:prstGeom>
          <a:noFill/>
        </p:spPr>
        <p:txBody>
          <a:bodyPr wrap="square">
            <a:spAutoFit/>
          </a:bodyPr>
          <a:lstStyle/>
          <a:p>
            <a:pPr marL="0" marR="0">
              <a:lnSpc>
                <a:spcPct val="107000"/>
              </a:lnSpc>
              <a:spcBef>
                <a:spcPts val="0"/>
              </a:spcBef>
              <a:spcAft>
                <a:spcPts val="800"/>
              </a:spcAft>
            </a:pPr>
            <a:r>
              <a:rPr lang="en-US" sz="4800" dirty="0">
                <a:effectLst/>
                <a:latin typeface="Calibri" panose="020F0502020204030204" pitchFamily="34" charset="0"/>
                <a:ea typeface="Calibri" panose="020F0502020204030204" pitchFamily="34" charset="0"/>
                <a:cs typeface="Times New Roman" panose="02020603050405020304" pitchFamily="18" charset="0"/>
              </a:rPr>
              <a:t>Why should we care about worldviews?</a:t>
            </a:r>
          </a:p>
          <a:p>
            <a:pPr marL="0" marR="0">
              <a:lnSpc>
                <a:spcPct val="107000"/>
              </a:lnSpc>
              <a:spcBef>
                <a:spcPts val="0"/>
              </a:spcBef>
              <a:spcAft>
                <a:spcPts val="800"/>
              </a:spcAft>
            </a:pPr>
            <a:r>
              <a:rPr lang="en-US" sz="3600" dirty="0">
                <a:solidFill>
                  <a:srgbClr val="0070C0"/>
                </a:solidFill>
                <a:latin typeface="Calibri" panose="020F0502020204030204" pitchFamily="34" charset="0"/>
                <a:ea typeface="Calibri" panose="020F0502020204030204" pitchFamily="34" charset="0"/>
                <a:cs typeface="Times New Roman" panose="02020603050405020304" pitchFamily="18" charset="0"/>
              </a:rPr>
              <a:t>Because God does!</a:t>
            </a:r>
            <a:endParaRPr lang="en-US" sz="3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 xmlns:a16="http://schemas.microsoft.com/office/drawing/2014/main" id="{47707C14-9F07-4216-ABAF-BC299CA25027}"/>
              </a:ext>
            </a:extLst>
          </p:cNvPr>
          <p:cNvSpPr txBox="1"/>
          <p:nvPr/>
        </p:nvSpPr>
        <p:spPr>
          <a:xfrm>
            <a:off x="1449658" y="3293763"/>
            <a:ext cx="10742342" cy="1709763"/>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All the world displays God’s glory, (Psalms 19), but man alone has the opportunity to put on display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this</a:t>
            </a:r>
            <a:r>
              <a:rPr lang="en-US" sz="2800" dirty="0">
                <a:effectLst/>
                <a:latin typeface="Calibri" panose="020F0502020204030204" pitchFamily="34" charset="0"/>
                <a:ea typeface="Calibri" panose="020F0502020204030204" pitchFamily="34" charset="0"/>
                <a:cs typeface="Times New Roman" panose="02020603050405020304" pitchFamily="18" charset="0"/>
              </a:rPr>
              <a:t> particular aspect of God’s glory:   </a:t>
            </a:r>
          </a:p>
          <a:p>
            <a:pPr marR="0" lvl="0">
              <a:lnSpc>
                <a:spcPct val="107000"/>
              </a:lnSpc>
              <a:spcBef>
                <a:spcPts val="0"/>
              </a:spcBef>
              <a:spcAft>
                <a:spcPts val="800"/>
              </a:spcAft>
            </a:pPr>
            <a:r>
              <a:rPr lang="en-US"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en-US" sz="3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His </a:t>
            </a:r>
            <a:r>
              <a:rPr lang="en-US" sz="3600" u="sng"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mercy</a:t>
            </a:r>
            <a:r>
              <a:rPr lang="en-US" sz="3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and His </a:t>
            </a:r>
            <a:r>
              <a:rPr lang="en-US" sz="3600" u="sng"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grace</a:t>
            </a:r>
            <a:r>
              <a:rPr lang="en-US" sz="3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4" name="TextBox 3">
            <a:extLst>
              <a:ext uri="{FF2B5EF4-FFF2-40B4-BE49-F238E27FC236}">
                <a16:creationId xmlns="" xmlns:a16="http://schemas.microsoft.com/office/drawing/2014/main" id="{4AA5E382-5738-44B9-B574-C94632DB2C4E}"/>
              </a:ext>
            </a:extLst>
          </p:cNvPr>
          <p:cNvSpPr txBox="1"/>
          <p:nvPr/>
        </p:nvSpPr>
        <p:spPr>
          <a:xfrm>
            <a:off x="1449658" y="2323270"/>
            <a:ext cx="10742342" cy="993926"/>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earth is the LORD'S, and the fulness thereof; the world, and they that dwell therein. </a:t>
            </a:r>
            <a:r>
              <a:rPr lang="en-US"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Psa</a:t>
            </a:r>
            <a:r>
              <a:rPr lang="en-US" sz="2800" dirty="0">
                <a:effectLst/>
                <a:latin typeface="Calibri" panose="020F0502020204030204" pitchFamily="34" charset="0"/>
                <a:ea typeface="Calibri" panose="020F0502020204030204" pitchFamily="34" charset="0"/>
                <a:cs typeface="Times New Roman" panose="02020603050405020304" pitchFamily="18" charset="0"/>
              </a:rPr>
              <a:t> 24:1 </a:t>
            </a:r>
            <a:endParaRPr lang="en-US" sz="3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18172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CF53BA-8790-4D3A-8882-4D2A7E725D87}"/>
              </a:ext>
            </a:extLst>
          </p:cNvPr>
          <p:cNvSpPr txBox="1"/>
          <p:nvPr/>
        </p:nvSpPr>
        <p:spPr>
          <a:xfrm>
            <a:off x="2029522" y="745209"/>
            <a:ext cx="8196146" cy="1673022"/>
          </a:xfrm>
          <a:prstGeom prst="rect">
            <a:avLst/>
          </a:prstGeom>
          <a:noFill/>
        </p:spPr>
        <p:txBody>
          <a:bodyPr wrap="square">
            <a:spAutoFit/>
          </a:bodyPr>
          <a:lstStyle/>
          <a:p>
            <a:pPr marL="0" marR="0">
              <a:lnSpc>
                <a:spcPct val="107000"/>
              </a:lnSpc>
              <a:spcBef>
                <a:spcPts val="0"/>
              </a:spcBef>
              <a:spcAft>
                <a:spcPts val="800"/>
              </a:spcAft>
            </a:pPr>
            <a:r>
              <a:rPr lang="en-US" sz="4800" dirty="0">
                <a:effectLst/>
                <a:latin typeface="Calibri" panose="020F0502020204030204" pitchFamily="34" charset="0"/>
                <a:ea typeface="Calibri" panose="020F0502020204030204" pitchFamily="34" charset="0"/>
                <a:cs typeface="Times New Roman" panose="02020603050405020304" pitchFamily="18" charset="0"/>
              </a:rPr>
              <a:t>Why should God care about </a:t>
            </a:r>
            <a:r>
              <a:rPr lang="en-US" sz="4800" b="1" u="sng"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my</a:t>
            </a:r>
            <a:r>
              <a:rPr lang="en-US" sz="4800" dirty="0">
                <a:effectLst/>
                <a:latin typeface="Calibri" panose="020F0502020204030204" pitchFamily="34" charset="0"/>
                <a:ea typeface="Calibri" panose="020F0502020204030204" pitchFamily="34" charset="0"/>
                <a:cs typeface="Times New Roman" panose="02020603050405020304" pitchFamily="18" charset="0"/>
              </a:rPr>
              <a:t> worldview?</a:t>
            </a:r>
          </a:p>
        </p:txBody>
      </p:sp>
      <p:sp>
        <p:nvSpPr>
          <p:cNvPr id="5" name="TextBox 4">
            <a:extLst>
              <a:ext uri="{FF2B5EF4-FFF2-40B4-BE49-F238E27FC236}">
                <a16:creationId xmlns="" xmlns:a16="http://schemas.microsoft.com/office/drawing/2014/main" id="{47707C14-9F07-4216-ABAF-BC299CA25027}"/>
              </a:ext>
            </a:extLst>
          </p:cNvPr>
          <p:cNvSpPr txBox="1"/>
          <p:nvPr/>
        </p:nvSpPr>
        <p:spPr>
          <a:xfrm>
            <a:off x="2111298" y="2418231"/>
            <a:ext cx="9166302" cy="1454950"/>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Times New Roman" panose="02020603050405020304" pitchFamily="18" charset="0"/>
              </a:rPr>
              <a:t>Because, like clay, a worldview is very moldable—at first.</a:t>
            </a:r>
          </a:p>
          <a:p>
            <a:pPr marL="342900" marR="0" lvl="0" indent="-342900">
              <a:lnSpc>
                <a:spcPct val="107000"/>
              </a:lnSpc>
              <a:spcBef>
                <a:spcPts val="0"/>
              </a:spcBef>
              <a:spcAft>
                <a:spcPts val="0"/>
              </a:spcAft>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Over time our worldviews harden and become rigid and inflexible.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 xmlns:a16="http://schemas.microsoft.com/office/drawing/2014/main" id="{1C014A4F-45DA-473F-BCF9-4A5012F078CD}"/>
              </a:ext>
            </a:extLst>
          </p:cNvPr>
          <p:cNvSpPr txBox="1"/>
          <p:nvPr/>
        </p:nvSpPr>
        <p:spPr>
          <a:xfrm>
            <a:off x="2029522" y="3873181"/>
            <a:ext cx="8051180" cy="1620572"/>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Does your understanding of the world and your destiny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include</a:t>
            </a:r>
            <a:r>
              <a:rPr lang="en-US" sz="2800" dirty="0">
                <a:effectLst/>
                <a:latin typeface="Calibri" panose="020F0502020204030204" pitchFamily="34" charset="0"/>
                <a:ea typeface="Calibri" panose="020F0502020204030204" pitchFamily="34" charset="0"/>
                <a:cs typeface="Times New Roman" panose="02020603050405020304" pitchFamily="18" charset="0"/>
              </a:rPr>
              <a:t> God or </a:t>
            </a:r>
            <a:r>
              <a:rPr lang="en-US" sz="2800" u="sng" dirty="0">
                <a:effectLst/>
                <a:latin typeface="Calibri" panose="020F0502020204030204" pitchFamily="34" charset="0"/>
                <a:ea typeface="Calibri" panose="020F0502020204030204" pitchFamily="34" charset="0"/>
                <a:cs typeface="Times New Roman" panose="02020603050405020304" pitchFamily="18" charset="0"/>
              </a:rPr>
              <a:t>exclude</a:t>
            </a:r>
            <a:r>
              <a:rPr lang="en-US" sz="2800" dirty="0">
                <a:effectLst/>
                <a:latin typeface="Calibri" panose="020F0502020204030204" pitchFamily="34" charset="0"/>
                <a:ea typeface="Calibri" panose="020F0502020204030204" pitchFamily="34" charset="0"/>
                <a:cs typeface="Times New Roman" panose="02020603050405020304" pitchFamily="18" charset="0"/>
              </a:rPr>
              <a:t> Him?</a:t>
            </a:r>
          </a:p>
          <a:p>
            <a:pPr marL="0" marR="0">
              <a:lnSpc>
                <a:spcPct val="107000"/>
              </a:lnSpc>
              <a:spcBef>
                <a:spcPts val="0"/>
              </a:spcBef>
              <a:spcAft>
                <a:spcPts val="800"/>
              </a:spcAft>
            </a:pPr>
            <a:r>
              <a:rPr lang="en-US" sz="3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The eternal stakes could not be higher!</a:t>
            </a:r>
          </a:p>
        </p:txBody>
      </p:sp>
    </p:spTree>
    <p:extLst>
      <p:ext uri="{BB962C8B-B14F-4D97-AF65-F5344CB8AC3E}">
        <p14:creationId xmlns:p14="http://schemas.microsoft.com/office/powerpoint/2010/main" val="753461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CF53BA-8790-4D3A-8882-4D2A7E725D87}"/>
              </a:ext>
            </a:extLst>
          </p:cNvPr>
          <p:cNvSpPr txBox="1"/>
          <p:nvPr/>
        </p:nvSpPr>
        <p:spPr>
          <a:xfrm>
            <a:off x="2029521" y="745209"/>
            <a:ext cx="8820615" cy="882678"/>
          </a:xfrm>
          <a:prstGeom prst="rect">
            <a:avLst/>
          </a:prstGeom>
          <a:noFill/>
        </p:spPr>
        <p:txBody>
          <a:bodyPr wrap="square">
            <a:spAutoFit/>
          </a:bodyPr>
          <a:lstStyle/>
          <a:p>
            <a:pPr marL="0" marR="0">
              <a:lnSpc>
                <a:spcPct val="107000"/>
              </a:lnSpc>
              <a:spcBef>
                <a:spcPts val="0"/>
              </a:spcBef>
              <a:spcAft>
                <a:spcPts val="800"/>
              </a:spcAft>
            </a:pPr>
            <a:r>
              <a:rPr lang="en-US" sz="4800" dirty="0">
                <a:effectLst/>
                <a:latin typeface="Calibri" panose="020F0502020204030204" pitchFamily="34" charset="0"/>
                <a:ea typeface="Calibri" panose="020F0502020204030204" pitchFamily="34" charset="0"/>
                <a:cs typeface="Times New Roman" panose="02020603050405020304" pitchFamily="18" charset="0"/>
              </a:rPr>
              <a:t>What has shaped </a:t>
            </a:r>
            <a:r>
              <a:rPr lang="en-US" sz="4800" b="1" u="sng"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my*</a:t>
            </a:r>
            <a:r>
              <a:rPr lang="en-US" sz="4800" dirty="0">
                <a:effectLst/>
                <a:latin typeface="Calibri" panose="020F0502020204030204" pitchFamily="34" charset="0"/>
                <a:ea typeface="Calibri" panose="020F0502020204030204" pitchFamily="34" charset="0"/>
                <a:cs typeface="Times New Roman" panose="02020603050405020304" pitchFamily="18" charset="0"/>
              </a:rPr>
              <a:t> worldview?</a:t>
            </a:r>
          </a:p>
        </p:txBody>
      </p:sp>
      <p:sp>
        <p:nvSpPr>
          <p:cNvPr id="6" name="TextBox 5">
            <a:extLst>
              <a:ext uri="{FF2B5EF4-FFF2-40B4-BE49-F238E27FC236}">
                <a16:creationId xmlns="" xmlns:a16="http://schemas.microsoft.com/office/drawing/2014/main" id="{1C014A4F-45DA-473F-BCF9-4A5012F078CD}"/>
              </a:ext>
            </a:extLst>
          </p:cNvPr>
          <p:cNvSpPr txBox="1"/>
          <p:nvPr/>
        </p:nvSpPr>
        <p:spPr>
          <a:xfrm>
            <a:off x="2029521" y="1627887"/>
            <a:ext cx="7861610" cy="3459152"/>
          </a:xfrm>
          <a:prstGeom prst="rect">
            <a:avLst/>
          </a:prstGeom>
          <a:noFill/>
        </p:spPr>
        <p:txBody>
          <a:bodyPr wrap="square">
            <a:spAutoFit/>
          </a:bodyPr>
          <a:lstStyle/>
          <a:p>
            <a:pPr marR="0" lvl="0">
              <a:lnSpc>
                <a:spcPct val="107000"/>
              </a:lnSpc>
              <a:spcBef>
                <a:spcPts val="0"/>
              </a:spcBef>
              <a:spcAft>
                <a:spcPts val="0"/>
              </a:spcAft>
            </a:pPr>
            <a:r>
              <a:rPr lang="en-US" sz="3200" dirty="0">
                <a:latin typeface="Calibri" panose="020F0502020204030204" pitchFamily="34" charset="0"/>
                <a:ea typeface="Calibri" panose="020F0502020204030204" pitchFamily="34" charset="0"/>
                <a:cs typeface="Times New Roman" panose="02020603050405020304" pitchFamily="18" charset="0"/>
              </a:rPr>
              <a:t>God and His Word</a:t>
            </a:r>
          </a:p>
          <a:p>
            <a:pPr marR="0" lvl="0">
              <a:lnSpc>
                <a:spcPct val="107000"/>
              </a:lnSpc>
              <a:spcBef>
                <a:spcPts val="0"/>
              </a:spcBef>
              <a:spcAft>
                <a:spcPts val="0"/>
              </a:spcAft>
            </a:pPr>
            <a:r>
              <a:rPr lang="en-US" sz="3200" dirty="0">
                <a:latin typeface="Calibri" panose="020F0502020204030204" pitchFamily="34" charset="0"/>
                <a:ea typeface="Calibri" panose="020F0502020204030204" pitchFamily="34" charset="0"/>
                <a:cs typeface="Times New Roman" panose="02020603050405020304" pitchFamily="18" charset="0"/>
              </a:rPr>
              <a:t>		or a</a:t>
            </a:r>
          </a:p>
          <a:p>
            <a:pPr marR="0" lvl="0">
              <a:lnSpc>
                <a:spcPct val="107000"/>
              </a:lnSpc>
              <a:spcBef>
                <a:spcPts val="0"/>
              </a:spcBef>
              <a:spcAft>
                <a:spcPts val="800"/>
              </a:spcAft>
            </a:pPr>
            <a:r>
              <a:rPr lang="en-US" sz="3200" dirty="0">
                <a:latin typeface="Calibri" panose="020F0502020204030204" pitchFamily="34" charset="0"/>
                <a:ea typeface="Calibri" panose="020F0502020204030204" pitchFamily="34" charset="0"/>
                <a:cs typeface="Times New Roman" panose="02020603050405020304" pitchFamily="18" charset="0"/>
              </a:rPr>
              <a:t>Secular Society</a:t>
            </a:r>
          </a:p>
          <a:p>
            <a:pPr marR="0" lvl="0">
              <a:lnSpc>
                <a:spcPct val="107000"/>
              </a:lnSpc>
              <a:spcBef>
                <a:spcPts val="0"/>
              </a:spcBef>
              <a:spcAft>
                <a:spcPts val="800"/>
              </a:spcAft>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We’ll start by contrasting the Secular worldview and the Biblical one.</a:t>
            </a:r>
          </a:p>
        </p:txBody>
      </p:sp>
    </p:spTree>
    <p:extLst>
      <p:ext uri="{BB962C8B-B14F-4D97-AF65-F5344CB8AC3E}">
        <p14:creationId xmlns:p14="http://schemas.microsoft.com/office/powerpoint/2010/main" val="2304443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CF53BA-8790-4D3A-8882-4D2A7E725D87}"/>
              </a:ext>
            </a:extLst>
          </p:cNvPr>
          <p:cNvSpPr txBox="1"/>
          <p:nvPr/>
        </p:nvSpPr>
        <p:spPr>
          <a:xfrm>
            <a:off x="1505413" y="695154"/>
            <a:ext cx="8419171" cy="882678"/>
          </a:xfrm>
          <a:prstGeom prst="rect">
            <a:avLst/>
          </a:prstGeom>
          <a:noFill/>
        </p:spPr>
        <p:txBody>
          <a:bodyPr wrap="square">
            <a:spAutoFit/>
          </a:bodyPr>
          <a:lstStyle/>
          <a:p>
            <a:pPr marL="0" marR="0">
              <a:lnSpc>
                <a:spcPct val="107000"/>
              </a:lnSpc>
              <a:spcBef>
                <a:spcPts val="0"/>
              </a:spcBef>
              <a:spcAft>
                <a:spcPts val="800"/>
              </a:spcAft>
            </a:pPr>
            <a:r>
              <a:rPr lang="en-US" sz="4800" dirty="0">
                <a:latin typeface="Calibri" panose="020F0502020204030204" pitchFamily="34" charset="0"/>
                <a:ea typeface="Calibri" panose="020F0502020204030204" pitchFamily="34" charset="0"/>
                <a:cs typeface="Times New Roman" panose="02020603050405020304" pitchFamily="18" charset="0"/>
              </a:rPr>
              <a:t>What do I believe about </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 xmlns:a16="http://schemas.microsoft.com/office/drawing/2014/main" id="{1C014A4F-45DA-473F-BCF9-4A5012F078CD}"/>
              </a:ext>
            </a:extLst>
          </p:cNvPr>
          <p:cNvSpPr txBox="1"/>
          <p:nvPr/>
        </p:nvSpPr>
        <p:spPr>
          <a:xfrm>
            <a:off x="1505412" y="3181103"/>
            <a:ext cx="6924908" cy="1146211"/>
          </a:xfrm>
          <a:prstGeom prst="rect">
            <a:avLst/>
          </a:prstGeom>
          <a:noFill/>
        </p:spPr>
        <p:txBody>
          <a:bodyPr wrap="square">
            <a:spAutoFit/>
          </a:bodyPr>
          <a:lstStyle/>
          <a:p>
            <a:pPr marR="0" lvl="0">
              <a:lnSpc>
                <a:spcPct val="107000"/>
              </a:lnSpc>
              <a:spcBef>
                <a:spcPts val="0"/>
              </a:spcBef>
              <a:spcAft>
                <a:spcPts val="8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SW – there is no such thing as sin, only better or worse behaviors on display.</a:t>
            </a:r>
          </a:p>
        </p:txBody>
      </p:sp>
      <p:sp>
        <p:nvSpPr>
          <p:cNvPr id="7" name="TextBox 6">
            <a:extLst>
              <a:ext uri="{FF2B5EF4-FFF2-40B4-BE49-F238E27FC236}">
                <a16:creationId xmlns="" xmlns:a16="http://schemas.microsoft.com/office/drawing/2014/main" id="{A9F6A1ED-7BEE-404B-B02A-7BEBFB97FA59}"/>
              </a:ext>
            </a:extLst>
          </p:cNvPr>
          <p:cNvSpPr txBox="1"/>
          <p:nvPr/>
        </p:nvSpPr>
        <p:spPr>
          <a:xfrm>
            <a:off x="7736077" y="541394"/>
            <a:ext cx="2500742" cy="1036438"/>
          </a:xfrm>
          <a:prstGeom prst="rect">
            <a:avLst/>
          </a:prstGeom>
          <a:noFill/>
        </p:spPr>
        <p:txBody>
          <a:bodyPr wrap="square">
            <a:spAutoFit/>
          </a:bodyPr>
          <a:lstStyle/>
          <a:p>
            <a:pPr marL="0" marR="0">
              <a:lnSpc>
                <a:spcPct val="107000"/>
              </a:lnSpc>
              <a:spcBef>
                <a:spcPts val="0"/>
              </a:spcBef>
              <a:spcAft>
                <a:spcPts val="800"/>
              </a:spcAft>
            </a:pPr>
            <a:r>
              <a:rPr lang="en-US" sz="6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SIN?</a:t>
            </a:r>
            <a:endParaRPr lang="en-US" sz="6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 xmlns:a16="http://schemas.microsoft.com/office/drawing/2014/main" id="{D7472337-804C-4515-B537-66C027C21AB8}"/>
              </a:ext>
            </a:extLst>
          </p:cNvPr>
          <p:cNvSpPr txBox="1"/>
          <p:nvPr/>
        </p:nvSpPr>
        <p:spPr>
          <a:xfrm>
            <a:off x="1505412" y="1635936"/>
            <a:ext cx="7315203" cy="1545167"/>
          </a:xfrm>
          <a:prstGeom prst="rect">
            <a:avLst/>
          </a:prstGeom>
          <a:noFill/>
        </p:spPr>
        <p:txBody>
          <a:bodyPr wrap="square">
            <a:spAutoFit/>
          </a:bodyPr>
          <a:lstStyle/>
          <a:p>
            <a:pPr>
              <a:lnSpc>
                <a:spcPct val="107000"/>
              </a:lnSpc>
              <a:spcAft>
                <a:spcPts val="8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BW – this is a fallen creation, far from what God created and called good. Gen 1-3</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2608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CF53BA-8790-4D3A-8882-4D2A7E725D87}"/>
              </a:ext>
            </a:extLst>
          </p:cNvPr>
          <p:cNvSpPr txBox="1"/>
          <p:nvPr/>
        </p:nvSpPr>
        <p:spPr>
          <a:xfrm>
            <a:off x="1505413" y="695154"/>
            <a:ext cx="8419171" cy="882678"/>
          </a:xfrm>
          <a:prstGeom prst="rect">
            <a:avLst/>
          </a:prstGeom>
          <a:noFill/>
        </p:spPr>
        <p:txBody>
          <a:bodyPr wrap="square">
            <a:spAutoFit/>
          </a:bodyPr>
          <a:lstStyle/>
          <a:p>
            <a:pPr marL="0" marR="0">
              <a:lnSpc>
                <a:spcPct val="107000"/>
              </a:lnSpc>
              <a:spcBef>
                <a:spcPts val="0"/>
              </a:spcBef>
              <a:spcAft>
                <a:spcPts val="800"/>
              </a:spcAft>
            </a:pPr>
            <a:r>
              <a:rPr lang="en-US" sz="4800" dirty="0">
                <a:latin typeface="Calibri" panose="020F0502020204030204" pitchFamily="34" charset="0"/>
                <a:ea typeface="Calibri" panose="020F0502020204030204" pitchFamily="34" charset="0"/>
                <a:cs typeface="Times New Roman" panose="02020603050405020304" pitchFamily="18" charset="0"/>
              </a:rPr>
              <a:t>What do I believe about </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 xmlns:a16="http://schemas.microsoft.com/office/drawing/2014/main" id="{1C014A4F-45DA-473F-BCF9-4A5012F078CD}"/>
              </a:ext>
            </a:extLst>
          </p:cNvPr>
          <p:cNvSpPr txBox="1"/>
          <p:nvPr/>
        </p:nvSpPr>
        <p:spPr>
          <a:xfrm>
            <a:off x="1505412" y="4795219"/>
            <a:ext cx="9088247" cy="1146211"/>
          </a:xfrm>
          <a:prstGeom prst="rect">
            <a:avLst/>
          </a:prstGeom>
          <a:noFill/>
        </p:spPr>
        <p:txBody>
          <a:bodyPr wrap="square">
            <a:spAutoFit/>
          </a:bodyPr>
          <a:lstStyle/>
          <a:p>
            <a:pPr marR="0" lvl="0">
              <a:lnSpc>
                <a:spcPct val="107000"/>
              </a:lnSpc>
              <a:spcBef>
                <a:spcPts val="0"/>
              </a:spcBef>
              <a:spcAft>
                <a:spcPts val="8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SW – </a:t>
            </a:r>
            <a:r>
              <a:rPr lang="en-US" sz="3200" dirty="0">
                <a:latin typeface="Calibri" panose="020F0502020204030204" pitchFamily="34" charset="0"/>
                <a:ea typeface="Calibri" panose="020F0502020204030204" pitchFamily="34" charset="0"/>
                <a:cs typeface="Times New Roman" panose="02020603050405020304" pitchFamily="18" charset="0"/>
              </a:rPr>
              <a:t>These are concepts reflecting ideals that humans may or may not strive to embrace or achieve.</a:t>
            </a:r>
          </a:p>
        </p:txBody>
      </p:sp>
      <p:sp>
        <p:nvSpPr>
          <p:cNvPr id="7" name="TextBox 6">
            <a:extLst>
              <a:ext uri="{FF2B5EF4-FFF2-40B4-BE49-F238E27FC236}">
                <a16:creationId xmlns="" xmlns:a16="http://schemas.microsoft.com/office/drawing/2014/main" id="{A9F6A1ED-7BEE-404B-B02A-7BEBFB97FA59}"/>
              </a:ext>
            </a:extLst>
          </p:cNvPr>
          <p:cNvSpPr txBox="1"/>
          <p:nvPr/>
        </p:nvSpPr>
        <p:spPr>
          <a:xfrm>
            <a:off x="1505412" y="1265418"/>
            <a:ext cx="10147611" cy="1080296"/>
          </a:xfrm>
          <a:prstGeom prst="rect">
            <a:avLst/>
          </a:prstGeom>
          <a:noFill/>
        </p:spPr>
        <p:txBody>
          <a:bodyPr wrap="square">
            <a:spAutoFit/>
          </a:bodyPr>
          <a:lstStyle/>
          <a:p>
            <a:pPr>
              <a:lnSpc>
                <a:spcPct val="107000"/>
              </a:lnSpc>
              <a:spcAft>
                <a:spcPts val="800"/>
              </a:spcAft>
            </a:pPr>
            <a:r>
              <a:rPr lang="en-US" sz="5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Justice, Truth, Good, Beauty</a:t>
            </a:r>
            <a:r>
              <a:rPr lang="en-US" sz="6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t>
            </a:r>
            <a:endParaRPr lang="en-US" sz="6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 xmlns:a16="http://schemas.microsoft.com/office/drawing/2014/main" id="{D7472337-804C-4515-B537-66C027C21AB8}"/>
              </a:ext>
            </a:extLst>
          </p:cNvPr>
          <p:cNvSpPr txBox="1"/>
          <p:nvPr/>
        </p:nvSpPr>
        <p:spPr>
          <a:xfrm>
            <a:off x="1505412" y="2841607"/>
            <a:ext cx="8798315" cy="1953612"/>
          </a:xfrm>
          <a:prstGeom prst="rect">
            <a:avLst/>
          </a:prstGeom>
          <a:noFill/>
        </p:spPr>
        <p:txBody>
          <a:bodyPr wrap="square">
            <a:spAutoFit/>
          </a:bodyPr>
          <a:lstStyle/>
          <a:p>
            <a:pPr marR="0" lvl="0">
              <a:lnSpc>
                <a:spcPct val="107000"/>
              </a:lnSpc>
              <a:spcBef>
                <a:spcPts val="0"/>
              </a:spcBef>
              <a:spcAft>
                <a:spcPts val="8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BW – </a:t>
            </a:r>
            <a:r>
              <a:rPr lang="en-US" sz="3200" dirty="0">
                <a:latin typeface="Calibri" panose="020F0502020204030204" pitchFamily="34" charset="0"/>
                <a:ea typeface="Calibri" panose="020F0502020204030204" pitchFamily="34" charset="0"/>
                <a:cs typeface="Times New Roman" panose="02020603050405020304" pitchFamily="18" charset="0"/>
              </a:rPr>
              <a:t>These are reflections of God’s character and give us insight as to who He is and what He wants. Mic 6:8 “…</a:t>
            </a:r>
            <a:r>
              <a:rPr lang="en-US" sz="1800" b="0" i="0" u="none" strike="noStrike" baseline="0" dirty="0">
                <a:solidFill>
                  <a:srgbClr val="292F33"/>
                </a:solidFill>
                <a:latin typeface="Verdana" panose="020B0604030504040204" pitchFamily="34" charset="0"/>
              </a:rPr>
              <a:t> what does the LORD require of you but to do justice, and to love kindness, and to walk humbly with your God?”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7403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CF53BA-8790-4D3A-8882-4D2A7E725D87}"/>
              </a:ext>
            </a:extLst>
          </p:cNvPr>
          <p:cNvSpPr txBox="1"/>
          <p:nvPr/>
        </p:nvSpPr>
        <p:spPr>
          <a:xfrm>
            <a:off x="1505413" y="695154"/>
            <a:ext cx="8419171" cy="882678"/>
          </a:xfrm>
          <a:prstGeom prst="rect">
            <a:avLst/>
          </a:prstGeom>
          <a:noFill/>
        </p:spPr>
        <p:txBody>
          <a:bodyPr wrap="square">
            <a:spAutoFit/>
          </a:bodyPr>
          <a:lstStyle/>
          <a:p>
            <a:pPr marL="0" marR="0">
              <a:lnSpc>
                <a:spcPct val="107000"/>
              </a:lnSpc>
              <a:spcBef>
                <a:spcPts val="0"/>
              </a:spcBef>
              <a:spcAft>
                <a:spcPts val="800"/>
              </a:spcAft>
            </a:pPr>
            <a:r>
              <a:rPr lang="en-US" sz="4800" dirty="0">
                <a:latin typeface="Calibri" panose="020F0502020204030204" pitchFamily="34" charset="0"/>
                <a:ea typeface="Calibri" panose="020F0502020204030204" pitchFamily="34" charset="0"/>
                <a:cs typeface="Times New Roman" panose="02020603050405020304" pitchFamily="18" charset="0"/>
              </a:rPr>
              <a:t>What do I believe about </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 xmlns:a16="http://schemas.microsoft.com/office/drawing/2014/main" id="{1C014A4F-45DA-473F-BCF9-4A5012F078CD}"/>
              </a:ext>
            </a:extLst>
          </p:cNvPr>
          <p:cNvSpPr txBox="1"/>
          <p:nvPr/>
        </p:nvSpPr>
        <p:spPr>
          <a:xfrm>
            <a:off x="1505411" y="4241799"/>
            <a:ext cx="9088247" cy="1475404"/>
          </a:xfrm>
          <a:prstGeom prst="rect">
            <a:avLst/>
          </a:prstGeom>
          <a:noFill/>
        </p:spPr>
        <p:txBody>
          <a:bodyPr wrap="square">
            <a:spAutoFit/>
          </a:bodyPr>
          <a:lstStyle/>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SW – </a:t>
            </a:r>
            <a:r>
              <a:rPr lang="en-US" sz="2800" dirty="0">
                <a:latin typeface="Calibri" panose="020F0502020204030204" pitchFamily="34" charset="0"/>
                <a:ea typeface="Calibri" panose="020F0502020204030204" pitchFamily="34" charset="0"/>
                <a:cs typeface="Times New Roman" panose="02020603050405020304" pitchFamily="18" charset="0"/>
              </a:rPr>
              <a:t>a </a:t>
            </a:r>
            <a:r>
              <a:rPr lang="en-US" sz="2800"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mental construct </a:t>
            </a:r>
            <a:r>
              <a:rPr lang="en-US" sz="2800" dirty="0">
                <a:latin typeface="Calibri" panose="020F0502020204030204" pitchFamily="34" charset="0"/>
                <a:ea typeface="Calibri" panose="020F0502020204030204" pitchFamily="34" charset="0"/>
                <a:cs typeface="Times New Roman" panose="02020603050405020304" pitchFamily="18" charset="0"/>
              </a:rPr>
              <a:t>allowing for great flexibility in individuals in determining what their bodies are and how they are to be utilized</a:t>
            </a:r>
          </a:p>
        </p:txBody>
      </p:sp>
      <p:sp>
        <p:nvSpPr>
          <p:cNvPr id="7" name="TextBox 6">
            <a:extLst>
              <a:ext uri="{FF2B5EF4-FFF2-40B4-BE49-F238E27FC236}">
                <a16:creationId xmlns="" xmlns:a16="http://schemas.microsoft.com/office/drawing/2014/main" id="{A9F6A1ED-7BEE-404B-B02A-7BEBFB97FA59}"/>
              </a:ext>
            </a:extLst>
          </p:cNvPr>
          <p:cNvSpPr txBox="1"/>
          <p:nvPr/>
        </p:nvSpPr>
        <p:spPr>
          <a:xfrm>
            <a:off x="1583470" y="1228232"/>
            <a:ext cx="4839632" cy="981487"/>
          </a:xfrm>
          <a:prstGeom prst="rect">
            <a:avLst/>
          </a:prstGeom>
          <a:noFill/>
        </p:spPr>
        <p:txBody>
          <a:bodyPr wrap="square">
            <a:spAutoFit/>
          </a:bodyPr>
          <a:lstStyle/>
          <a:p>
            <a:pPr>
              <a:lnSpc>
                <a:spcPct val="107000"/>
              </a:lnSpc>
              <a:spcAft>
                <a:spcPts val="800"/>
              </a:spcAft>
            </a:pPr>
            <a:r>
              <a:rPr lang="en-US" sz="5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Sex / Sexuality?</a:t>
            </a:r>
          </a:p>
        </p:txBody>
      </p:sp>
      <p:sp>
        <p:nvSpPr>
          <p:cNvPr id="8" name="TextBox 7">
            <a:extLst>
              <a:ext uri="{FF2B5EF4-FFF2-40B4-BE49-F238E27FC236}">
                <a16:creationId xmlns="" xmlns:a16="http://schemas.microsoft.com/office/drawing/2014/main" id="{D7472337-804C-4515-B537-66C027C21AB8}"/>
              </a:ext>
            </a:extLst>
          </p:cNvPr>
          <p:cNvSpPr txBox="1"/>
          <p:nvPr/>
        </p:nvSpPr>
        <p:spPr>
          <a:xfrm>
            <a:off x="1505412" y="2841607"/>
            <a:ext cx="8798315" cy="1400192"/>
          </a:xfrm>
          <a:prstGeom prst="rect">
            <a:avLst/>
          </a:prstGeom>
          <a:noFill/>
        </p:spPr>
        <p:txBody>
          <a:bodyPr wrap="square">
            <a:spAutoFit/>
          </a:bodyPr>
          <a:lstStyle/>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BW </a:t>
            </a:r>
            <a:r>
              <a:rPr lang="en-US" sz="2800" dirty="0">
                <a:latin typeface="Calibri" panose="020F0502020204030204" pitchFamily="34" charset="0"/>
                <a:ea typeface="Calibri" panose="020F0502020204030204" pitchFamily="34" charset="0"/>
                <a:cs typeface="Times New Roman" panose="02020603050405020304" pitchFamily="18" charset="0"/>
              </a:rPr>
              <a:t>– a </a:t>
            </a:r>
            <a:r>
              <a:rPr lang="en-US" sz="2800"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biological reality </a:t>
            </a:r>
            <a:r>
              <a:rPr lang="en-US" sz="2800" dirty="0">
                <a:latin typeface="Calibri" panose="020F0502020204030204" pitchFamily="34" charset="0"/>
                <a:ea typeface="Calibri" panose="020F0502020204030204" pitchFamily="34" charset="0"/>
                <a:cs typeface="Times New Roman" panose="02020603050405020304" pitchFamily="18" charset="0"/>
              </a:rPr>
              <a:t>reflecting anatomical, chemical and sociological differences between men and women.</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6680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CF53BA-8790-4D3A-8882-4D2A7E725D87}"/>
              </a:ext>
            </a:extLst>
          </p:cNvPr>
          <p:cNvSpPr txBox="1"/>
          <p:nvPr/>
        </p:nvSpPr>
        <p:spPr>
          <a:xfrm>
            <a:off x="1505413" y="695154"/>
            <a:ext cx="8419171" cy="882678"/>
          </a:xfrm>
          <a:prstGeom prst="rect">
            <a:avLst/>
          </a:prstGeom>
          <a:noFill/>
        </p:spPr>
        <p:txBody>
          <a:bodyPr wrap="square">
            <a:spAutoFit/>
          </a:bodyPr>
          <a:lstStyle/>
          <a:p>
            <a:pPr marL="0" marR="0">
              <a:lnSpc>
                <a:spcPct val="107000"/>
              </a:lnSpc>
              <a:spcBef>
                <a:spcPts val="0"/>
              </a:spcBef>
              <a:spcAft>
                <a:spcPts val="800"/>
              </a:spcAft>
            </a:pPr>
            <a:r>
              <a:rPr lang="en-US" sz="4800" dirty="0">
                <a:latin typeface="Calibri" panose="020F0502020204030204" pitchFamily="34" charset="0"/>
                <a:ea typeface="Calibri" panose="020F0502020204030204" pitchFamily="34" charset="0"/>
                <a:cs typeface="Times New Roman" panose="02020603050405020304" pitchFamily="18" charset="0"/>
              </a:rPr>
              <a:t>What do I believe about </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 xmlns:a16="http://schemas.microsoft.com/office/drawing/2014/main" id="{1C014A4F-45DA-473F-BCF9-4A5012F078CD}"/>
              </a:ext>
            </a:extLst>
          </p:cNvPr>
          <p:cNvSpPr txBox="1"/>
          <p:nvPr/>
        </p:nvSpPr>
        <p:spPr>
          <a:xfrm>
            <a:off x="1505411" y="3974835"/>
            <a:ext cx="9088247" cy="2265941"/>
          </a:xfrm>
          <a:prstGeom prst="rect">
            <a:avLst/>
          </a:prstGeom>
          <a:noFill/>
        </p:spPr>
        <p:txBody>
          <a:bodyPr wrap="square">
            <a:spAutoFit/>
          </a:bodyPr>
          <a:lstStyle/>
          <a:p>
            <a:pPr>
              <a:lnSpc>
                <a:spcPct val="107000"/>
              </a:lnSpc>
              <a:spcAft>
                <a:spcPts val="800"/>
              </a:spcAft>
            </a:pPr>
            <a:r>
              <a:rPr lang="en-US" sz="3200" dirty="0" smtClean="0">
                <a:effectLst/>
                <a:latin typeface="Gill Sans MT Condensed" panose="020B0506020104020203" pitchFamily="34" charset="0"/>
                <a:ea typeface="Calibri" panose="020F0502020204030204" pitchFamily="34" charset="0"/>
                <a:cs typeface="Times New Roman" panose="02020603050405020304" pitchFamily="18" charset="0"/>
              </a:rPr>
              <a:t>SW – </a:t>
            </a:r>
            <a:r>
              <a:rPr lang="en-US" sz="3200" dirty="0">
                <a:latin typeface="Gill Sans MT Condensed" panose="020B0506020104020203" pitchFamily="34" charset="0"/>
                <a:ea typeface="Calibri" panose="020F0502020204030204" pitchFamily="34" charset="0"/>
                <a:cs typeface="Times New Roman" panose="02020603050405020304" pitchFamily="18" charset="0"/>
              </a:rPr>
              <a:t>“All life is not equal. … A fetus can be a human life without having the same rights as the woman in whose body it resides. She’s the boss. Her life…should automatically trump the rights of the </a:t>
            </a:r>
            <a:r>
              <a:rPr lang="en-US" sz="3200" dirty="0">
                <a:solidFill>
                  <a:srgbClr val="0070C0"/>
                </a:solidFill>
                <a:latin typeface="Gill Sans MT Condensed" panose="020B0506020104020203" pitchFamily="34" charset="0"/>
                <a:ea typeface="Calibri" panose="020F0502020204030204" pitchFamily="34" charset="0"/>
                <a:cs typeface="Times New Roman" panose="02020603050405020304" pitchFamily="18" charset="0"/>
              </a:rPr>
              <a:t>non-autonomous entity</a:t>
            </a:r>
            <a:r>
              <a:rPr lang="en-US" sz="3200" dirty="0">
                <a:latin typeface="Gill Sans MT Condensed" panose="020B0506020104020203" pitchFamily="34" charset="0"/>
                <a:ea typeface="Calibri" panose="020F0502020204030204" pitchFamily="34" charset="0"/>
                <a:cs typeface="Times New Roman" panose="02020603050405020304" pitchFamily="18" charset="0"/>
              </a:rPr>
              <a:t> inside of her.”</a:t>
            </a:r>
          </a:p>
        </p:txBody>
      </p:sp>
      <p:sp>
        <p:nvSpPr>
          <p:cNvPr id="7" name="TextBox 6">
            <a:extLst>
              <a:ext uri="{FF2B5EF4-FFF2-40B4-BE49-F238E27FC236}">
                <a16:creationId xmlns="" xmlns:a16="http://schemas.microsoft.com/office/drawing/2014/main" id="{A9F6A1ED-7BEE-404B-B02A-7BEBFB97FA59}"/>
              </a:ext>
            </a:extLst>
          </p:cNvPr>
          <p:cNvSpPr txBox="1"/>
          <p:nvPr/>
        </p:nvSpPr>
        <p:spPr>
          <a:xfrm>
            <a:off x="1505411" y="1327091"/>
            <a:ext cx="4839632" cy="942053"/>
          </a:xfrm>
          <a:prstGeom prst="rect">
            <a:avLst/>
          </a:prstGeom>
          <a:noFill/>
        </p:spPr>
        <p:txBody>
          <a:bodyPr wrap="square">
            <a:spAutoFit/>
          </a:bodyPr>
          <a:lstStyle/>
          <a:p>
            <a:pPr>
              <a:lnSpc>
                <a:spcPct val="107000"/>
              </a:lnSpc>
              <a:spcAft>
                <a:spcPts val="800"/>
              </a:spcAft>
            </a:pPr>
            <a:r>
              <a:rPr lang="en-US" sz="5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ABORTION?</a:t>
            </a:r>
          </a:p>
        </p:txBody>
      </p:sp>
      <p:sp>
        <p:nvSpPr>
          <p:cNvPr id="8" name="TextBox 7">
            <a:extLst>
              <a:ext uri="{FF2B5EF4-FFF2-40B4-BE49-F238E27FC236}">
                <a16:creationId xmlns="" xmlns:a16="http://schemas.microsoft.com/office/drawing/2014/main" id="{D7472337-804C-4515-B537-66C027C21AB8}"/>
              </a:ext>
            </a:extLst>
          </p:cNvPr>
          <p:cNvSpPr txBox="1"/>
          <p:nvPr/>
        </p:nvSpPr>
        <p:spPr>
          <a:xfrm>
            <a:off x="1505410" y="2269144"/>
            <a:ext cx="9088247" cy="1651862"/>
          </a:xfrm>
          <a:prstGeom prst="rect">
            <a:avLst/>
          </a:prstGeom>
          <a:noFill/>
        </p:spPr>
        <p:txBody>
          <a:bodyPr wrap="square">
            <a:spAutoFit/>
          </a:bodyPr>
          <a:lstStyle/>
          <a:p>
            <a:pPr>
              <a:lnSpc>
                <a:spcPct val="107000"/>
              </a:lnSpc>
              <a:spcAft>
                <a:spcPts val="800"/>
              </a:spcAft>
            </a:pPr>
            <a:r>
              <a:rPr lang="en-US" sz="3200" dirty="0">
                <a:effectLst/>
                <a:latin typeface="Gill Sans MT Condensed" panose="020B0506020104020203" pitchFamily="34" charset="0"/>
                <a:ea typeface="Calibri" panose="020F0502020204030204" pitchFamily="34" charset="0"/>
                <a:cs typeface="Times New Roman" panose="02020603050405020304" pitchFamily="18" charset="0"/>
              </a:rPr>
              <a:t>BW </a:t>
            </a:r>
            <a:r>
              <a:rPr lang="en-US" sz="3200" dirty="0">
                <a:latin typeface="Gill Sans MT Condensed" panose="020B0506020104020203" pitchFamily="34" charset="0"/>
                <a:ea typeface="Calibri" panose="020F0502020204030204" pitchFamily="34" charset="0"/>
                <a:cs typeface="Times New Roman" panose="02020603050405020304" pitchFamily="18" charset="0"/>
              </a:rPr>
              <a:t>– all human life is initiated by God and bears His image. No one can take a human life without regard to the position of the Life-giver on the matter. </a:t>
            </a:r>
          </a:p>
        </p:txBody>
      </p:sp>
    </p:spTree>
    <p:extLst>
      <p:ext uri="{BB962C8B-B14F-4D97-AF65-F5344CB8AC3E}">
        <p14:creationId xmlns:p14="http://schemas.microsoft.com/office/powerpoint/2010/main" val="3064051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CF53BA-8790-4D3A-8882-4D2A7E725D87}"/>
              </a:ext>
            </a:extLst>
          </p:cNvPr>
          <p:cNvSpPr txBox="1"/>
          <p:nvPr/>
        </p:nvSpPr>
        <p:spPr>
          <a:xfrm>
            <a:off x="1505413" y="695154"/>
            <a:ext cx="8419171" cy="882678"/>
          </a:xfrm>
          <a:prstGeom prst="rect">
            <a:avLst/>
          </a:prstGeom>
          <a:noFill/>
        </p:spPr>
        <p:txBody>
          <a:bodyPr wrap="square">
            <a:spAutoFit/>
          </a:bodyPr>
          <a:lstStyle/>
          <a:p>
            <a:pPr marL="0" marR="0">
              <a:lnSpc>
                <a:spcPct val="107000"/>
              </a:lnSpc>
              <a:spcBef>
                <a:spcPts val="0"/>
              </a:spcBef>
              <a:spcAft>
                <a:spcPts val="800"/>
              </a:spcAft>
            </a:pPr>
            <a:r>
              <a:rPr lang="en-US" sz="4800" dirty="0">
                <a:latin typeface="Calibri" panose="020F0502020204030204" pitchFamily="34" charset="0"/>
                <a:ea typeface="Calibri" panose="020F0502020204030204" pitchFamily="34" charset="0"/>
                <a:cs typeface="Times New Roman" panose="02020603050405020304" pitchFamily="18" charset="0"/>
              </a:rPr>
              <a:t>What do I believe about </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 xmlns:a16="http://schemas.microsoft.com/office/drawing/2014/main" id="{1C014A4F-45DA-473F-BCF9-4A5012F078CD}"/>
              </a:ext>
            </a:extLst>
          </p:cNvPr>
          <p:cNvSpPr txBox="1"/>
          <p:nvPr/>
        </p:nvSpPr>
        <p:spPr>
          <a:xfrm>
            <a:off x="1505411" y="3974835"/>
            <a:ext cx="9244365" cy="1014380"/>
          </a:xfrm>
          <a:prstGeom prst="rect">
            <a:avLst/>
          </a:prstGeom>
          <a:noFill/>
        </p:spPr>
        <p:txBody>
          <a:bodyPr wrap="square">
            <a:spAutoFit/>
          </a:bodyPr>
          <a:lstStyle/>
          <a:p>
            <a:pPr marR="0" lvl="0">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SW – </a:t>
            </a:r>
            <a:r>
              <a:rPr lang="en-US" sz="2800" dirty="0">
                <a:latin typeface="Calibri" panose="020F0502020204030204" pitchFamily="34" charset="0"/>
                <a:ea typeface="Calibri" panose="020F0502020204030204" pitchFamily="34" charset="0"/>
                <a:cs typeface="Times New Roman" panose="02020603050405020304" pitchFamily="18" charset="0"/>
              </a:rPr>
              <a:t>a fictional reward believed to be available to followers of a fictional deity as a reward for their obedience to him/her/it.</a:t>
            </a:r>
          </a:p>
        </p:txBody>
      </p:sp>
      <p:sp>
        <p:nvSpPr>
          <p:cNvPr id="7" name="TextBox 6">
            <a:extLst>
              <a:ext uri="{FF2B5EF4-FFF2-40B4-BE49-F238E27FC236}">
                <a16:creationId xmlns="" xmlns:a16="http://schemas.microsoft.com/office/drawing/2014/main" id="{A9F6A1ED-7BEE-404B-B02A-7BEBFB97FA59}"/>
              </a:ext>
            </a:extLst>
          </p:cNvPr>
          <p:cNvSpPr txBox="1"/>
          <p:nvPr/>
        </p:nvSpPr>
        <p:spPr>
          <a:xfrm>
            <a:off x="1505411" y="1337318"/>
            <a:ext cx="4839632" cy="942053"/>
          </a:xfrm>
          <a:prstGeom prst="rect">
            <a:avLst/>
          </a:prstGeom>
          <a:noFill/>
        </p:spPr>
        <p:txBody>
          <a:bodyPr wrap="square">
            <a:spAutoFit/>
          </a:bodyPr>
          <a:lstStyle/>
          <a:p>
            <a:pPr>
              <a:lnSpc>
                <a:spcPct val="107000"/>
              </a:lnSpc>
              <a:spcAft>
                <a:spcPts val="800"/>
              </a:spcAft>
            </a:pPr>
            <a:r>
              <a:rPr lang="en-US" sz="5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Salvation?</a:t>
            </a:r>
          </a:p>
        </p:txBody>
      </p:sp>
      <p:sp>
        <p:nvSpPr>
          <p:cNvPr id="8" name="TextBox 7">
            <a:extLst>
              <a:ext uri="{FF2B5EF4-FFF2-40B4-BE49-F238E27FC236}">
                <a16:creationId xmlns="" xmlns:a16="http://schemas.microsoft.com/office/drawing/2014/main" id="{D7472337-804C-4515-B537-66C027C21AB8}"/>
              </a:ext>
            </a:extLst>
          </p:cNvPr>
          <p:cNvSpPr txBox="1"/>
          <p:nvPr/>
        </p:nvSpPr>
        <p:spPr>
          <a:xfrm>
            <a:off x="1505411" y="2519885"/>
            <a:ext cx="9088247" cy="1508105"/>
          </a:xfrm>
          <a:prstGeom prst="rect">
            <a:avLst/>
          </a:prstGeom>
          <a:noFill/>
        </p:spPr>
        <p:txBody>
          <a:bodyPr wrap="square">
            <a:spAutoFit/>
          </a:bodyPr>
          <a:lstStyle/>
          <a:p>
            <a:pPr marR="0" algn="l" rtl="0"/>
            <a:r>
              <a:rPr lang="en-US" sz="2800" dirty="0">
                <a:effectLst/>
                <a:latin typeface="Calibri" panose="020F0502020204030204" pitchFamily="34" charset="0"/>
                <a:ea typeface="Calibri" panose="020F0502020204030204" pitchFamily="34" charset="0"/>
                <a:cs typeface="Times New Roman" panose="02020603050405020304" pitchFamily="18" charset="0"/>
              </a:rPr>
              <a:t>BW </a:t>
            </a:r>
            <a:r>
              <a:rPr lang="en-US" sz="2800" dirty="0">
                <a:latin typeface="Calibri" panose="020F0502020204030204" pitchFamily="34" charset="0"/>
                <a:ea typeface="Calibri" panose="020F0502020204030204" pitchFamily="34" charset="0"/>
                <a:cs typeface="Times New Roman" panose="02020603050405020304" pitchFamily="18" charset="0"/>
              </a:rPr>
              <a:t>– God’s preferred state for men and women in order that they may enjoy fellowship with Him forever. 1 Tim 2:3-4</a:t>
            </a:r>
            <a:r>
              <a:rPr lang="en-US" sz="1800" b="0" i="0" u="none" strike="noStrike" baseline="0" dirty="0">
                <a:solidFill>
                  <a:srgbClr val="218282"/>
                </a:solidFill>
                <a:latin typeface="Verdana" panose="020B0604030504040204" pitchFamily="34" charset="0"/>
              </a:rPr>
              <a:t> </a:t>
            </a:r>
          </a:p>
          <a:p>
            <a:pPr marR="0" algn="l" rtl="0"/>
            <a:r>
              <a:rPr lang="en-US" sz="1800" b="0" i="0" u="none" strike="noStrike" baseline="0">
                <a:solidFill>
                  <a:srgbClr val="292F33"/>
                </a:solidFill>
                <a:latin typeface="Verdana" panose="020B0604030504040204" pitchFamily="34" charset="0"/>
              </a:rPr>
              <a:t>This </a:t>
            </a:r>
            <a:r>
              <a:rPr lang="en-US" sz="1800" b="0" i="0" u="none" strike="noStrike" baseline="0" dirty="0">
                <a:solidFill>
                  <a:srgbClr val="292F33"/>
                </a:solidFill>
                <a:latin typeface="Verdana" panose="020B0604030504040204" pitchFamily="34" charset="0"/>
              </a:rPr>
              <a:t>is good, and it is pleasing in the sight of God our </a:t>
            </a:r>
            <a:r>
              <a:rPr lang="en-US" sz="1800" b="0" i="0" u="none" strike="noStrike" baseline="0">
                <a:solidFill>
                  <a:srgbClr val="292F33"/>
                </a:solidFill>
                <a:latin typeface="Verdana" panose="020B0604030504040204" pitchFamily="34" charset="0"/>
              </a:rPr>
              <a:t>Savior, [4]who </a:t>
            </a:r>
            <a:r>
              <a:rPr lang="en-US" sz="1800" b="0" i="0" u="none" strike="noStrike" baseline="0" dirty="0">
                <a:solidFill>
                  <a:srgbClr val="292F33"/>
                </a:solidFill>
                <a:latin typeface="Verdana" panose="020B0604030504040204" pitchFamily="34" charset="0"/>
              </a:rPr>
              <a:t>desires all people to be saved and to come to the knowledge of the truth. </a:t>
            </a: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2302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4CF53BA-8790-4D3A-8882-4D2A7E725D87}"/>
              </a:ext>
            </a:extLst>
          </p:cNvPr>
          <p:cNvSpPr txBox="1"/>
          <p:nvPr/>
        </p:nvSpPr>
        <p:spPr>
          <a:xfrm>
            <a:off x="1505413" y="695154"/>
            <a:ext cx="8419171" cy="847604"/>
          </a:xfrm>
          <a:prstGeom prst="rect">
            <a:avLst/>
          </a:prstGeom>
          <a:noFill/>
        </p:spPr>
        <p:txBody>
          <a:bodyPr wrap="square">
            <a:spAutoFit/>
          </a:bodyPr>
          <a:lstStyle/>
          <a:p>
            <a:pPr marL="0" marR="0">
              <a:lnSpc>
                <a:spcPct val="107000"/>
              </a:lnSpc>
              <a:spcBef>
                <a:spcPts val="0"/>
              </a:spcBef>
              <a:spcAft>
                <a:spcPts val="800"/>
              </a:spcAft>
            </a:pPr>
            <a:r>
              <a:rPr lang="en-US" sz="4800" dirty="0">
                <a:latin typeface="Calibri" panose="020F0502020204030204" pitchFamily="34" charset="0"/>
                <a:ea typeface="Calibri" panose="020F0502020204030204" pitchFamily="34" charset="0"/>
                <a:cs typeface="Times New Roman" panose="02020603050405020304" pitchFamily="18" charset="0"/>
              </a:rPr>
              <a:t>Back to our questions: </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 xmlns:a16="http://schemas.microsoft.com/office/drawing/2014/main" id="{A9F6A1ED-7BEE-404B-B02A-7BEBFB97FA59}"/>
              </a:ext>
            </a:extLst>
          </p:cNvPr>
          <p:cNvSpPr txBox="1"/>
          <p:nvPr/>
        </p:nvSpPr>
        <p:spPr>
          <a:xfrm>
            <a:off x="1505410" y="1577832"/>
            <a:ext cx="8787165" cy="784702"/>
          </a:xfrm>
          <a:prstGeom prst="rect">
            <a:avLst/>
          </a:prstGeom>
          <a:noFill/>
        </p:spPr>
        <p:txBody>
          <a:bodyPr wrap="square">
            <a:spAutoFit/>
          </a:bodyPr>
          <a:lstStyle/>
          <a:p>
            <a:pPr>
              <a:lnSpc>
                <a:spcPct val="107000"/>
              </a:lnSpc>
              <a:spcAft>
                <a:spcPts val="800"/>
              </a:spcAft>
            </a:pPr>
            <a:r>
              <a:rPr lang="en-US" sz="4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How many worldviews are there?</a:t>
            </a:r>
          </a:p>
        </p:txBody>
      </p:sp>
      <p:sp>
        <p:nvSpPr>
          <p:cNvPr id="9" name="TextBox 8">
            <a:extLst>
              <a:ext uri="{FF2B5EF4-FFF2-40B4-BE49-F238E27FC236}">
                <a16:creationId xmlns="" xmlns:a16="http://schemas.microsoft.com/office/drawing/2014/main" id="{A9F6A1ED-7BEE-404B-B02A-7BEBFB97FA59}"/>
              </a:ext>
            </a:extLst>
          </p:cNvPr>
          <p:cNvSpPr txBox="1"/>
          <p:nvPr/>
        </p:nvSpPr>
        <p:spPr>
          <a:xfrm>
            <a:off x="1505409" y="2425436"/>
            <a:ext cx="10136464" cy="784702"/>
          </a:xfrm>
          <a:prstGeom prst="rect">
            <a:avLst/>
          </a:prstGeom>
          <a:noFill/>
        </p:spPr>
        <p:txBody>
          <a:bodyPr wrap="square">
            <a:spAutoFit/>
          </a:bodyPr>
          <a:lstStyle/>
          <a:p>
            <a:pPr>
              <a:lnSpc>
                <a:spcPct val="107000"/>
              </a:lnSpc>
              <a:spcAft>
                <a:spcPts val="800"/>
              </a:spcAft>
            </a:pPr>
            <a:r>
              <a:rPr lang="en-US" sz="4400" dirty="0">
                <a:latin typeface="Calibri" panose="020F0502020204030204" pitchFamily="34" charset="0"/>
                <a:ea typeface="Calibri" panose="020F0502020204030204" pitchFamily="34" charset="0"/>
                <a:cs typeface="Times New Roman" panose="02020603050405020304" pitchFamily="18" charset="0"/>
              </a:rPr>
              <a:t>Why should God care about </a:t>
            </a:r>
            <a:r>
              <a:rPr lang="en-US" sz="4400" b="1"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my</a:t>
            </a:r>
            <a:r>
              <a:rPr lang="en-US" sz="4400" dirty="0">
                <a:latin typeface="Calibri" panose="020F0502020204030204" pitchFamily="34" charset="0"/>
                <a:ea typeface="Calibri" panose="020F0502020204030204" pitchFamily="34" charset="0"/>
                <a:cs typeface="Times New Roman" panose="02020603050405020304" pitchFamily="18" charset="0"/>
              </a:rPr>
              <a:t> worldview?</a:t>
            </a:r>
          </a:p>
        </p:txBody>
      </p:sp>
      <p:sp>
        <p:nvSpPr>
          <p:cNvPr id="10" name="TextBox 9">
            <a:extLst>
              <a:ext uri="{FF2B5EF4-FFF2-40B4-BE49-F238E27FC236}">
                <a16:creationId xmlns="" xmlns:a16="http://schemas.microsoft.com/office/drawing/2014/main" id="{A9F6A1ED-7BEE-404B-B02A-7BEBFB97FA59}"/>
              </a:ext>
            </a:extLst>
          </p:cNvPr>
          <p:cNvSpPr txBox="1"/>
          <p:nvPr/>
        </p:nvSpPr>
        <p:spPr>
          <a:xfrm>
            <a:off x="1505409" y="3308114"/>
            <a:ext cx="9712718" cy="816827"/>
          </a:xfrm>
          <a:prstGeom prst="rect">
            <a:avLst/>
          </a:prstGeom>
          <a:noFill/>
        </p:spPr>
        <p:txBody>
          <a:bodyPr wrap="square">
            <a:spAutoFit/>
          </a:bodyPr>
          <a:lstStyle/>
          <a:p>
            <a:pPr>
              <a:lnSpc>
                <a:spcPct val="107000"/>
              </a:lnSpc>
              <a:spcAft>
                <a:spcPts val="800"/>
              </a:spcAft>
            </a:pPr>
            <a:r>
              <a:rPr lang="en-US" sz="4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How can my mind be renewed? Rom 12:2</a:t>
            </a:r>
          </a:p>
        </p:txBody>
      </p:sp>
    </p:spTree>
    <p:extLst>
      <p:ext uri="{BB962C8B-B14F-4D97-AF65-F5344CB8AC3E}">
        <p14:creationId xmlns:p14="http://schemas.microsoft.com/office/powerpoint/2010/main" val="6123401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276</TotalTime>
  <Words>965</Words>
  <Application>Microsoft Office PowerPoint</Application>
  <PresentationFormat>Widescreen</PresentationFormat>
  <Paragraphs>121</Paragraphs>
  <Slides>22</Slides>
  <Notes>0</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Agency FB</vt:lpstr>
      <vt:lpstr>Arial</vt:lpstr>
      <vt:lpstr>Calibri</vt:lpstr>
      <vt:lpstr>Corbel</vt:lpstr>
      <vt:lpstr>Gill Sans MT Condensed</vt:lpstr>
      <vt:lpstr>Symbol</vt:lpstr>
      <vt:lpstr>Times New Roman</vt:lpstr>
      <vt:lpstr>Verdana</vt:lpstr>
      <vt:lpstr>Parallax</vt:lpstr>
      <vt:lpstr>Renew Our Minds</vt:lpstr>
      <vt:lpstr>“What is the greatest commandment?” Luke 10:27</vt:lpstr>
      <vt:lpstr>Having a mind for God…</vt:lpstr>
      <vt:lpstr>We can only do this if we have</vt:lpstr>
      <vt:lpstr>What is a Christian Worldview?</vt:lpstr>
      <vt:lpstr>What is a Christian Worldview?</vt:lpstr>
      <vt:lpstr>A world view is a person’s attempt to answer fundamental questions:</vt:lpstr>
      <vt:lpstr>That’s why biblical answers in these doctrines is  critical to the believer</vt:lpstr>
      <vt:lpstr>That’s why biblical answers in these doctrines is  critical to the believer.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Themes from James</dc:title>
  <dc:creator>Carl Wilson</dc:creator>
  <cp:lastModifiedBy>Carl Wilson</cp:lastModifiedBy>
  <cp:revision>15</cp:revision>
  <dcterms:created xsi:type="dcterms:W3CDTF">2021-03-21T01:37:08Z</dcterms:created>
  <dcterms:modified xsi:type="dcterms:W3CDTF">2021-04-02T00:22:26Z</dcterms:modified>
</cp:coreProperties>
</file>